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0" r:id="rId2"/>
    <p:sldId id="257" r:id="rId3"/>
    <p:sldId id="268" r:id="rId4"/>
    <p:sldId id="274" r:id="rId5"/>
    <p:sldId id="262" r:id="rId6"/>
    <p:sldId id="269" r:id="rId7"/>
    <p:sldId id="272" r:id="rId8"/>
    <p:sldId id="275" r:id="rId9"/>
    <p:sldId id="276" r:id="rId10"/>
    <p:sldId id="273" r:id="rId11"/>
  </p:sldIdLst>
  <p:sldSz cx="9144000" cy="5143500" type="screen16x9"/>
  <p:notesSz cx="6858000" cy="9144000"/>
  <p:embeddedFontLst>
    <p:embeddedFont>
      <p:font typeface="나눔스퀘어" panose="020B0600000101010101" pitchFamily="50" charset="-127"/>
      <p:regular r:id="rId13"/>
    </p:embeddedFont>
    <p:embeddedFont>
      <p:font typeface="Cambria Math" panose="02040503050406030204" pitchFamily="18" charset="0"/>
      <p:regular r:id="rId14"/>
    </p:embeddedFont>
    <p:embeddedFont>
      <p:font typeface="나눔바른고딕" panose="020B0603020101020101" pitchFamily="50" charset="-127"/>
      <p:regular r:id="rId15"/>
      <p:bold r:id="rId16"/>
    </p:embeddedFont>
    <p:embeddedFont>
      <p:font typeface="나눔바른고딕 UltraLight" panose="00000300000000000000" pitchFamily="2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6E82"/>
    <a:srgbClr val="7ED3DE"/>
    <a:srgbClr val="1E4752"/>
    <a:srgbClr val="132C33"/>
    <a:srgbClr val="D8E3E7"/>
    <a:srgbClr val="1890AC"/>
    <a:srgbClr val="51C4D3"/>
    <a:srgbClr val="CCE9AD"/>
    <a:srgbClr val="374E66"/>
    <a:srgbClr val="F166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B07C1-9EE8-4800-BA2C-60B938B7131E}" v="1358" dt="2021-05-11T14:30:37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2874" autoAdjust="0"/>
  </p:normalViewPr>
  <p:slideViewPr>
    <p:cSldViewPr>
      <p:cViewPr>
        <p:scale>
          <a:sx n="150" d="100"/>
          <a:sy n="150" d="100"/>
        </p:scale>
        <p:origin x="498" y="1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종백" userId="2c66935e01fcdc27" providerId="LiveId" clId="{A76B07C1-9EE8-4800-BA2C-60B938B7131E}"/>
    <pc:docChg chg="undo custSel addSld delSld modSld sldOrd">
      <pc:chgData name="김 종백" userId="2c66935e01fcdc27" providerId="LiveId" clId="{A76B07C1-9EE8-4800-BA2C-60B938B7131E}" dt="2021-05-11T14:32:07.451" v="12127" actId="1076"/>
      <pc:docMkLst>
        <pc:docMk/>
      </pc:docMkLst>
      <pc:sldChg chg="addSp delSp modSp mod setBg">
        <pc:chgData name="김 종백" userId="2c66935e01fcdc27" providerId="LiveId" clId="{A76B07C1-9EE8-4800-BA2C-60B938B7131E}" dt="2021-05-11T14:08:49.215" v="10133"/>
        <pc:sldMkLst>
          <pc:docMk/>
          <pc:sldMk cId="359443307" sldId="257"/>
        </pc:sldMkLst>
        <pc:spChg chg="del">
          <ac:chgData name="김 종백" userId="2c66935e01fcdc27" providerId="LiveId" clId="{A76B07C1-9EE8-4800-BA2C-60B938B7131E}" dt="2021-05-10T13:29:34.074" v="206" actId="478"/>
          <ac:spMkLst>
            <pc:docMk/>
            <pc:sldMk cId="359443307" sldId="257"/>
            <ac:spMk id="11" creationId="{45B139EE-8FA1-4730-B61A-B7909EAA60B4}"/>
          </ac:spMkLst>
        </pc:spChg>
        <pc:spChg chg="mod">
          <ac:chgData name="김 종백" userId="2c66935e01fcdc27" providerId="LiveId" clId="{A76B07C1-9EE8-4800-BA2C-60B938B7131E}" dt="2021-05-10T13:29:04.800" v="150" actId="2711"/>
          <ac:spMkLst>
            <pc:docMk/>
            <pc:sldMk cId="359443307" sldId="257"/>
            <ac:spMk id="12" creationId="{00000000-0000-0000-0000-000000000000}"/>
          </ac:spMkLst>
        </pc:spChg>
        <pc:spChg chg="del">
          <ac:chgData name="김 종백" userId="2c66935e01fcdc27" providerId="LiveId" clId="{A76B07C1-9EE8-4800-BA2C-60B938B7131E}" dt="2021-05-10T13:29:33.444" v="205" actId="478"/>
          <ac:spMkLst>
            <pc:docMk/>
            <pc:sldMk cId="359443307" sldId="257"/>
            <ac:spMk id="13" creationId="{917803A5-EF37-4FD6-981F-CC137AEB1A47}"/>
          </ac:spMkLst>
        </pc:spChg>
        <pc:spChg chg="del">
          <ac:chgData name="김 종백" userId="2c66935e01fcdc27" providerId="LiveId" clId="{A76B07C1-9EE8-4800-BA2C-60B938B7131E}" dt="2021-05-10T13:29:32.490" v="204" actId="478"/>
          <ac:spMkLst>
            <pc:docMk/>
            <pc:sldMk cId="359443307" sldId="257"/>
            <ac:spMk id="14" creationId="{3F5F8187-9E79-4A02-8EA4-78613466F129}"/>
          </ac:spMkLst>
        </pc:spChg>
        <pc:spChg chg="del">
          <ac:chgData name="김 종백" userId="2c66935e01fcdc27" providerId="LiveId" clId="{A76B07C1-9EE8-4800-BA2C-60B938B7131E}" dt="2021-05-10T13:29:31.547" v="203" actId="478"/>
          <ac:spMkLst>
            <pc:docMk/>
            <pc:sldMk cId="359443307" sldId="257"/>
            <ac:spMk id="15" creationId="{B67F29FA-6706-48E5-A804-93013A9651F9}"/>
          </ac:spMkLst>
        </pc:spChg>
        <pc:spChg chg="del">
          <ac:chgData name="김 종백" userId="2c66935e01fcdc27" providerId="LiveId" clId="{A76B07C1-9EE8-4800-BA2C-60B938B7131E}" dt="2021-05-10T13:29:30.243" v="202" actId="478"/>
          <ac:spMkLst>
            <pc:docMk/>
            <pc:sldMk cId="359443307" sldId="257"/>
            <ac:spMk id="16" creationId="{EE5F12FF-9753-4426-B37E-3BE96C2BFC8A}"/>
          </ac:spMkLst>
        </pc:spChg>
        <pc:spChg chg="mod">
          <ac:chgData name="김 종백" userId="2c66935e01fcdc27" providerId="LiveId" clId="{A76B07C1-9EE8-4800-BA2C-60B938B7131E}" dt="2021-05-10T14:51:14.136" v="2862" actId="14100"/>
          <ac:spMkLst>
            <pc:docMk/>
            <pc:sldMk cId="359443307" sldId="257"/>
            <ac:spMk id="17" creationId="{00000000-0000-0000-0000-000000000000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18" creationId="{D9D32B9F-8309-49E5-89C3-0263C5216450}"/>
          </ac:spMkLst>
        </pc:spChg>
        <pc:spChg chg="mod">
          <ac:chgData name="김 종백" userId="2c66935e01fcdc27" providerId="LiveId" clId="{A76B07C1-9EE8-4800-BA2C-60B938B7131E}" dt="2021-05-11T10:55:46.178" v="5947" actId="14100"/>
          <ac:spMkLst>
            <pc:docMk/>
            <pc:sldMk cId="359443307" sldId="257"/>
            <ac:spMk id="19" creationId="{00000000-0000-0000-0000-000000000000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0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4:51:32.143" v="2920"/>
          <ac:spMkLst>
            <pc:docMk/>
            <pc:sldMk cId="359443307" sldId="257"/>
            <ac:spMk id="21" creationId="{B208A372-6903-41BD-9A1F-601ED3B751E3}"/>
          </ac:spMkLst>
        </pc:spChg>
        <pc:spChg chg="add mod">
          <ac:chgData name="김 종백" userId="2c66935e01fcdc27" providerId="LiveId" clId="{A76B07C1-9EE8-4800-BA2C-60B938B7131E}" dt="2021-05-11T13:40:52.416" v="9627"/>
          <ac:spMkLst>
            <pc:docMk/>
            <pc:sldMk cId="359443307" sldId="257"/>
            <ac:spMk id="22" creationId="{20D2BA12-8A23-490E-96E5-B1D197CD7BE9}"/>
          </ac:spMkLst>
        </pc:spChg>
        <pc:spChg chg="del">
          <ac:chgData name="김 종백" userId="2c66935e01fcdc27" providerId="LiveId" clId="{A76B07C1-9EE8-4800-BA2C-60B938B7131E}" dt="2021-05-10T13:31:26.570" v="282" actId="478"/>
          <ac:spMkLst>
            <pc:docMk/>
            <pc:sldMk cId="359443307" sldId="257"/>
            <ac:spMk id="23" creationId="{00000000-0000-0000-0000-000000000000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4" creationId="{10975733-3B76-414E-BD08-BE389947DA9A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5" creationId="{0AA9CC40-5B42-413D-AC8B-17A95105CAF5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6" creationId="{3C31D0CC-F801-4200-8065-610D0D5E2FBB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7" creationId="{2179AC28-8C7F-4E89-82B7-CFA99D3003A8}"/>
          </ac:spMkLst>
        </pc:spChg>
        <pc:spChg chg="del">
          <ac:chgData name="김 종백" userId="2c66935e01fcdc27" providerId="LiveId" clId="{A76B07C1-9EE8-4800-BA2C-60B938B7131E}" dt="2021-05-10T13:29:14.635" v="165" actId="478"/>
          <ac:spMkLst>
            <pc:docMk/>
            <pc:sldMk cId="359443307" sldId="257"/>
            <ac:spMk id="28" creationId="{DB92F95B-585F-4E25-A12D-3E76D0CD66DE}"/>
          </ac:spMkLst>
        </pc:spChg>
        <pc:spChg chg="add del mod">
          <ac:chgData name="김 종백" userId="2c66935e01fcdc27" providerId="LiveId" clId="{A76B07C1-9EE8-4800-BA2C-60B938B7131E}" dt="2021-05-10T14:51:55.727" v="2987" actId="478"/>
          <ac:spMkLst>
            <pc:docMk/>
            <pc:sldMk cId="359443307" sldId="257"/>
            <ac:spMk id="29" creationId="{FFF0CB2F-EF2B-448E-87EE-D899187DCFE8}"/>
          </ac:spMkLst>
        </pc:spChg>
      </pc:sldChg>
      <pc:sldChg chg="addSp modSp mod">
        <pc:chgData name="김 종백" userId="2c66935e01fcdc27" providerId="LiveId" clId="{A76B07C1-9EE8-4800-BA2C-60B938B7131E}" dt="2021-05-11T14:11:31.498" v="10525" actId="2711"/>
        <pc:sldMkLst>
          <pc:docMk/>
          <pc:sldMk cId="2052828607" sldId="260"/>
        </pc:sldMkLst>
        <pc:spChg chg="add mod">
          <ac:chgData name="김 종백" userId="2c66935e01fcdc27" providerId="LiveId" clId="{A76B07C1-9EE8-4800-BA2C-60B938B7131E}" dt="2021-05-11T14:11:31.498" v="10525" actId="2711"/>
          <ac:spMkLst>
            <pc:docMk/>
            <pc:sldMk cId="2052828607" sldId="260"/>
            <ac:spMk id="6" creationId="{FF62C98A-FD69-4DAD-BA1E-3D4D8C27A2E9}"/>
          </ac:spMkLst>
        </pc:spChg>
        <pc:spChg chg="mod">
          <ac:chgData name="김 종백" userId="2c66935e01fcdc27" providerId="LiveId" clId="{A76B07C1-9EE8-4800-BA2C-60B938B7131E}" dt="2021-05-10T13:28:27.104" v="70" actId="14100"/>
          <ac:spMkLst>
            <pc:docMk/>
            <pc:sldMk cId="2052828607" sldId="260"/>
            <ac:spMk id="8" creationId="{00000000-0000-0000-0000-000000000000}"/>
          </ac:spMkLst>
        </pc:spChg>
        <pc:spChg chg="mod">
          <ac:chgData name="김 종백" userId="2c66935e01fcdc27" providerId="LiveId" clId="{A76B07C1-9EE8-4800-BA2C-60B938B7131E}" dt="2021-05-11T12:37:24.889" v="8810" actId="2711"/>
          <ac:spMkLst>
            <pc:docMk/>
            <pc:sldMk cId="2052828607" sldId="260"/>
            <ac:spMk id="15" creationId="{00000000-0000-0000-0000-000000000000}"/>
          </ac:spMkLst>
        </pc:spChg>
      </pc:sldChg>
      <pc:sldChg chg="addSp delSp modSp mod ord modAnim">
        <pc:chgData name="김 종백" userId="2c66935e01fcdc27" providerId="LiveId" clId="{A76B07C1-9EE8-4800-BA2C-60B938B7131E}" dt="2021-05-11T14:30:37.675" v="12119" actId="1076"/>
        <pc:sldMkLst>
          <pc:docMk/>
          <pc:sldMk cId="4190422094" sldId="262"/>
        </pc:sldMkLst>
        <pc:spChg chg="del">
          <ac:chgData name="김 종백" userId="2c66935e01fcdc27" providerId="LiveId" clId="{A76B07C1-9EE8-4800-BA2C-60B938B7131E}" dt="2021-05-10T13:57:03.083" v="1577" actId="478"/>
          <ac:spMkLst>
            <pc:docMk/>
            <pc:sldMk cId="4190422094" sldId="262"/>
            <ac:spMk id="2" creationId="{00000000-0000-0000-0000-000000000000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2" creationId="{EF99474F-C1DC-4664-B1B1-41E220662BBC}"/>
          </ac:spMkLst>
        </pc:spChg>
        <pc:spChg chg="add mod or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3" creationId="{C48A0D7C-C346-419E-8193-F495C696EAF8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4" creationId="{49005A61-8614-400C-BB4C-B95EC2662E99}"/>
          </ac:spMkLst>
        </pc:spChg>
        <pc:spChg chg="add del">
          <ac:chgData name="김 종백" userId="2c66935e01fcdc27" providerId="LiveId" clId="{A76B07C1-9EE8-4800-BA2C-60B938B7131E}" dt="2021-05-10T15:14:20.913" v="4863"/>
          <ac:spMkLst>
            <pc:docMk/>
            <pc:sldMk cId="4190422094" sldId="262"/>
            <ac:spMk id="4" creationId="{EF960C08-0C1E-4E5E-B6E0-4B35331805BF}"/>
          </ac:spMkLst>
        </pc:spChg>
        <pc:spChg chg="add del">
          <ac:chgData name="김 종백" userId="2c66935e01fcdc27" providerId="LiveId" clId="{A76B07C1-9EE8-4800-BA2C-60B938B7131E}" dt="2021-05-10T15:14:25.927" v="4865"/>
          <ac:spMkLst>
            <pc:docMk/>
            <pc:sldMk cId="4190422094" sldId="262"/>
            <ac:spMk id="5" creationId="{8C8403A8-6389-4117-B800-543E5411F9AF}"/>
          </ac:spMkLst>
        </pc:spChg>
        <pc:spChg chg="add del">
          <ac:chgData name="김 종백" userId="2c66935e01fcdc27" providerId="LiveId" clId="{A76B07C1-9EE8-4800-BA2C-60B938B7131E}" dt="2021-05-10T15:14:35.857" v="4867"/>
          <ac:spMkLst>
            <pc:docMk/>
            <pc:sldMk cId="4190422094" sldId="262"/>
            <ac:spMk id="6" creationId="{8F9541AF-7235-46FA-8E3A-0FF414D7E4BD}"/>
          </ac:spMkLst>
        </pc:spChg>
        <pc:spChg chg="add del">
          <ac:chgData name="김 종백" userId="2c66935e01fcdc27" providerId="LiveId" clId="{A76B07C1-9EE8-4800-BA2C-60B938B7131E}" dt="2021-05-10T15:14:48.236" v="4869"/>
          <ac:spMkLst>
            <pc:docMk/>
            <pc:sldMk cId="4190422094" sldId="262"/>
            <ac:spMk id="7" creationId="{D34DEC7C-471C-4F68-B0E4-50AB79C8B8EA}"/>
          </ac:spMkLst>
        </pc:spChg>
        <pc:spChg chg="add del mod">
          <ac:chgData name="김 종백" userId="2c66935e01fcdc27" providerId="LiveId" clId="{A76B07C1-9EE8-4800-BA2C-60B938B7131E}" dt="2021-05-10T15:08:36.923" v="4727" actId="478"/>
          <ac:spMkLst>
            <pc:docMk/>
            <pc:sldMk cId="4190422094" sldId="262"/>
            <ac:spMk id="9" creationId="{8B0B23CD-ABEC-483E-9A67-0960BA4B117A}"/>
          </ac:spMkLst>
        </pc:spChg>
        <pc:spChg chg="del">
          <ac:chgData name="김 종백" userId="2c66935e01fcdc27" providerId="LiveId" clId="{A76B07C1-9EE8-4800-BA2C-60B938B7131E}" dt="2021-05-10T15:08:34.931" v="4726" actId="478"/>
          <ac:spMkLst>
            <pc:docMk/>
            <pc:sldMk cId="4190422094" sldId="262"/>
            <ac:spMk id="10" creationId="{00000000-0000-0000-0000-000000000000}"/>
          </ac:spMkLst>
        </pc:spChg>
        <pc:spChg chg="del">
          <ac:chgData name="김 종백" userId="2c66935e01fcdc27" providerId="LiveId" clId="{A76B07C1-9EE8-4800-BA2C-60B938B7131E}" dt="2021-05-10T14:50:08.914" v="2804" actId="478"/>
          <ac:spMkLst>
            <pc:docMk/>
            <pc:sldMk cId="4190422094" sldId="262"/>
            <ac:spMk id="13" creationId="{00000000-0000-0000-0000-000000000000}"/>
          </ac:spMkLst>
        </pc:spChg>
        <pc:spChg chg="del">
          <ac:chgData name="김 종백" userId="2c66935e01fcdc27" providerId="LiveId" clId="{A76B07C1-9EE8-4800-BA2C-60B938B7131E}" dt="2021-05-10T13:57:03.083" v="1577" actId="478"/>
          <ac:spMkLst>
            <pc:docMk/>
            <pc:sldMk cId="4190422094" sldId="262"/>
            <ac:spMk id="15" creationId="{00000000-0000-0000-0000-000000000000}"/>
          </ac:spMkLst>
        </pc:spChg>
        <pc:spChg chg="add mod">
          <ac:chgData name="김 종백" userId="2c66935e01fcdc27" providerId="LiveId" clId="{A76B07C1-9EE8-4800-BA2C-60B938B7131E}" dt="2021-05-11T10:55:54.002" v="5953"/>
          <ac:spMkLst>
            <pc:docMk/>
            <pc:sldMk cId="4190422094" sldId="262"/>
            <ac:spMk id="16" creationId="{42F06AE0-FB35-4E28-899F-C5256D5E052F}"/>
          </ac:spMkLst>
        </pc:spChg>
        <pc:spChg chg="add mod">
          <ac:chgData name="김 종백" userId="2c66935e01fcdc27" providerId="LiveId" clId="{A76B07C1-9EE8-4800-BA2C-60B938B7131E}" dt="2021-05-10T15:08:37.171" v="4728"/>
          <ac:spMkLst>
            <pc:docMk/>
            <pc:sldMk cId="4190422094" sldId="262"/>
            <ac:spMk id="18" creationId="{88C50D07-48B0-4053-9705-77B781051E4F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19" creationId="{E9798D7E-6493-4AAE-8D5C-FFBE55D09C3D}"/>
          </ac:spMkLst>
        </pc:spChg>
        <pc:spChg chg="add mod">
          <ac:chgData name="김 종백" userId="2c66935e01fcdc27" providerId="LiveId" clId="{A76B07C1-9EE8-4800-BA2C-60B938B7131E}" dt="2021-05-11T14:30:37.675" v="12119" actId="1076"/>
          <ac:spMkLst>
            <pc:docMk/>
            <pc:sldMk cId="4190422094" sldId="262"/>
            <ac:spMk id="20" creationId="{7C300C62-390C-4BE2-925B-CB924FAFBFDE}"/>
          </ac:spMkLst>
        </pc:spChg>
        <pc:spChg chg="add mod">
          <ac:chgData name="김 종백" userId="2c66935e01fcdc27" providerId="LiveId" clId="{A76B07C1-9EE8-4800-BA2C-60B938B7131E}" dt="2021-05-11T14:30:37.675" v="12119" actId="1076"/>
          <ac:spMkLst>
            <pc:docMk/>
            <pc:sldMk cId="4190422094" sldId="262"/>
            <ac:spMk id="21" creationId="{2CE6AA39-2AD3-491D-8753-2CFFEF0DE926}"/>
          </ac:spMkLst>
        </pc:spChg>
        <pc:spChg chg="add mod">
          <ac:chgData name="김 종백" userId="2c66935e01fcdc27" providerId="LiveId" clId="{A76B07C1-9EE8-4800-BA2C-60B938B7131E}" dt="2021-05-11T10:43:55.675" v="5431" actId="208"/>
          <ac:spMkLst>
            <pc:docMk/>
            <pc:sldMk cId="4190422094" sldId="262"/>
            <ac:spMk id="25" creationId="{76B43FF2-21B0-4D21-99D9-CE2A3E683145}"/>
          </ac:spMkLst>
        </pc:spChg>
        <pc:spChg chg="add del mod">
          <ac:chgData name="김 종백" userId="2c66935e01fcdc27" providerId="LiveId" clId="{A76B07C1-9EE8-4800-BA2C-60B938B7131E}" dt="2021-05-10T15:20:17.242" v="4947" actId="478"/>
          <ac:spMkLst>
            <pc:docMk/>
            <pc:sldMk cId="4190422094" sldId="262"/>
            <ac:spMk id="26" creationId="{F24CBA6D-AF71-41F4-9F98-5F424F31A322}"/>
          </ac:spMkLst>
        </pc:spChg>
        <pc:spChg chg="add del mod">
          <ac:chgData name="김 종백" userId="2c66935e01fcdc27" providerId="LiveId" clId="{A76B07C1-9EE8-4800-BA2C-60B938B7131E}" dt="2021-05-11T10:40:53.072" v="5407" actId="478"/>
          <ac:spMkLst>
            <pc:docMk/>
            <pc:sldMk cId="4190422094" sldId="262"/>
            <ac:spMk id="28" creationId="{2F2EB875-2A75-43B7-9120-CA2D222CFBC2}"/>
          </ac:spMkLst>
        </pc:spChg>
        <pc:spChg chg="mod">
          <ac:chgData name="김 종백" userId="2c66935e01fcdc27" providerId="LiveId" clId="{A76B07C1-9EE8-4800-BA2C-60B938B7131E}" dt="2021-05-11T10:40:59.659" v="5408"/>
          <ac:spMkLst>
            <pc:docMk/>
            <pc:sldMk cId="4190422094" sldId="262"/>
            <ac:spMk id="31" creationId="{26482ACD-8109-425D-80F2-87891E80EEBF}"/>
          </ac:spMkLst>
        </pc:spChg>
        <pc:spChg chg="mod">
          <ac:chgData name="김 종백" userId="2c66935e01fcdc27" providerId="LiveId" clId="{A76B07C1-9EE8-4800-BA2C-60B938B7131E}" dt="2021-05-11T10:41:14.705" v="5412" actId="688"/>
          <ac:spMkLst>
            <pc:docMk/>
            <pc:sldMk cId="4190422094" sldId="262"/>
            <ac:spMk id="32" creationId="{1A4A0BA4-2ABD-43BE-8E53-9DAE2D415F88}"/>
          </ac:spMkLst>
        </pc:spChg>
        <pc:spChg chg="add mod">
          <ac:chgData name="김 종백" userId="2c66935e01fcdc27" providerId="LiveId" clId="{A76B07C1-9EE8-4800-BA2C-60B938B7131E}" dt="2021-05-11T10:43:01.695" v="5426" actId="208"/>
          <ac:spMkLst>
            <pc:docMk/>
            <pc:sldMk cId="4190422094" sldId="262"/>
            <ac:spMk id="33" creationId="{C288F2AD-2950-456B-8AEE-4533BD19789C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34" creationId="{C4F19FD3-1163-40E3-85A9-1581573AC84C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35" creationId="{D8D0FF5F-44CA-4C1B-8FE9-88C01F55158E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36" creationId="{5F008E1D-B2F3-4D7E-8B20-7C80B83C8F52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37" creationId="{742A5BB8-A31D-43CE-9258-25AD1474C8FF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38" creationId="{C436DCC3-327D-43EE-8C72-A1968B1DCC49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39" creationId="{65BAB386-D535-460C-885D-8A4D1C07DD3C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40" creationId="{F2F74158-9590-49B7-A5F6-14640E0BE077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41" creationId="{F701712A-FDA2-4A13-8A5D-639AD5EDDD5A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42" creationId="{9233D9E8-0A37-46AA-9580-9B896071533C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43" creationId="{655F870B-099F-4826-B138-1C572B70B4CF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44" creationId="{8F353C81-DBF8-4515-A5E2-719464AE8170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45" creationId="{C83C156C-7366-4550-8A82-5AEE4F3F9DD1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46" creationId="{8DBB5C9A-FAE1-4FDA-94B4-ED865514DF93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47" creationId="{3FB9E1AE-17FF-417B-A36D-19D9D0EBC804}"/>
          </ac:spMkLst>
        </pc:spChg>
        <pc:spChg chg="add mod topLvl">
          <ac:chgData name="김 종백" userId="2c66935e01fcdc27" providerId="LiveId" clId="{A76B07C1-9EE8-4800-BA2C-60B938B7131E}" dt="2021-05-11T14:26:34.522" v="12107" actId="165"/>
          <ac:spMkLst>
            <pc:docMk/>
            <pc:sldMk cId="4190422094" sldId="262"/>
            <ac:spMk id="48" creationId="{D7854A73-DDEC-4F1B-9731-CC83B83C2E25}"/>
          </ac:spMkLst>
        </pc:spChg>
        <pc:spChg chg="mod">
          <ac:chgData name="김 종백" userId="2c66935e01fcdc27" providerId="LiveId" clId="{A76B07C1-9EE8-4800-BA2C-60B938B7131E}" dt="2021-05-11T12:15:45.490" v="7697"/>
          <ac:spMkLst>
            <pc:docMk/>
            <pc:sldMk cId="4190422094" sldId="262"/>
            <ac:spMk id="58" creationId="{99C3A34C-D4D7-48A6-BFA4-0C02B1AAECC3}"/>
          </ac:spMkLst>
        </pc:spChg>
        <pc:spChg chg="mod">
          <ac:chgData name="김 종백" userId="2c66935e01fcdc27" providerId="LiveId" clId="{A76B07C1-9EE8-4800-BA2C-60B938B7131E}" dt="2021-05-11T12:15:45.490" v="7697"/>
          <ac:spMkLst>
            <pc:docMk/>
            <pc:sldMk cId="4190422094" sldId="262"/>
            <ac:spMk id="60" creationId="{A6428F96-B5DB-43CE-BEB2-C80CF901F6A6}"/>
          </ac:spMkLst>
        </pc:spChg>
        <pc:spChg chg="mod">
          <ac:chgData name="김 종백" userId="2c66935e01fcdc27" providerId="LiveId" clId="{A76B07C1-9EE8-4800-BA2C-60B938B7131E}" dt="2021-05-11T12:15:45.490" v="7697"/>
          <ac:spMkLst>
            <pc:docMk/>
            <pc:sldMk cId="4190422094" sldId="262"/>
            <ac:spMk id="62" creationId="{0DE81869-C607-4B50-9B4A-6EE9764AD542}"/>
          </ac:spMkLst>
        </pc:spChg>
        <pc:spChg chg="mod">
          <ac:chgData name="김 종백" userId="2c66935e01fcdc27" providerId="LiveId" clId="{A76B07C1-9EE8-4800-BA2C-60B938B7131E}" dt="2021-05-11T12:15:45.490" v="7697"/>
          <ac:spMkLst>
            <pc:docMk/>
            <pc:sldMk cId="4190422094" sldId="262"/>
            <ac:spMk id="64" creationId="{EB704405-772D-4D44-A208-05D16A6B4BC8}"/>
          </ac:spMkLst>
        </pc:spChg>
        <pc:spChg chg="mod">
          <ac:chgData name="김 종백" userId="2c66935e01fcdc27" providerId="LiveId" clId="{A76B07C1-9EE8-4800-BA2C-60B938B7131E}" dt="2021-05-11T12:15:45.490" v="7697"/>
          <ac:spMkLst>
            <pc:docMk/>
            <pc:sldMk cId="4190422094" sldId="262"/>
            <ac:spMk id="66" creationId="{C45EA9AD-5082-4BB3-89F3-2F830520044C}"/>
          </ac:spMkLst>
        </pc:spChg>
        <pc:spChg chg="mod">
          <ac:chgData name="김 종백" userId="2c66935e01fcdc27" providerId="LiveId" clId="{A76B07C1-9EE8-4800-BA2C-60B938B7131E}" dt="2021-05-11T12:15:45.490" v="7697"/>
          <ac:spMkLst>
            <pc:docMk/>
            <pc:sldMk cId="4190422094" sldId="262"/>
            <ac:spMk id="68" creationId="{39E93BC7-49B1-4804-86E2-3242DECA14DB}"/>
          </ac:spMkLst>
        </pc:spChg>
        <pc:spChg chg="mod">
          <ac:chgData name="김 종백" userId="2c66935e01fcdc27" providerId="LiveId" clId="{A76B07C1-9EE8-4800-BA2C-60B938B7131E}" dt="2021-05-11T12:15:45.490" v="7697"/>
          <ac:spMkLst>
            <pc:docMk/>
            <pc:sldMk cId="4190422094" sldId="262"/>
            <ac:spMk id="70" creationId="{85F88AA7-1095-4A39-BDB7-E98E5A7B063A}"/>
          </ac:spMkLst>
        </pc:spChg>
        <pc:grpChg chg="add del mod">
          <ac:chgData name="김 종백" userId="2c66935e01fcdc27" providerId="LiveId" clId="{A76B07C1-9EE8-4800-BA2C-60B938B7131E}" dt="2021-05-11T14:26:34.522" v="12107" actId="165"/>
          <ac:grpSpMkLst>
            <pc:docMk/>
            <pc:sldMk cId="4190422094" sldId="262"/>
            <ac:grpSpMk id="5" creationId="{B814250E-97B3-4B7C-8224-E7572F2EEA62}"/>
          </ac:grpSpMkLst>
        </pc:grpChg>
        <pc:grpChg chg="add mod">
          <ac:chgData name="김 종백" userId="2c66935e01fcdc27" providerId="LiveId" clId="{A76B07C1-9EE8-4800-BA2C-60B938B7131E}" dt="2021-05-11T14:30:37.675" v="12119" actId="1076"/>
          <ac:grpSpMkLst>
            <pc:docMk/>
            <pc:sldMk cId="4190422094" sldId="262"/>
            <ac:grpSpMk id="6" creationId="{783063F3-569B-4273-8200-B82769BEF3C7}"/>
          </ac:grpSpMkLst>
        </pc:grpChg>
        <pc:grpChg chg="add mod">
          <ac:chgData name="김 종백" userId="2c66935e01fcdc27" providerId="LiveId" clId="{A76B07C1-9EE8-4800-BA2C-60B938B7131E}" dt="2021-05-11T14:30:37.675" v="12119" actId="1076"/>
          <ac:grpSpMkLst>
            <pc:docMk/>
            <pc:sldMk cId="4190422094" sldId="262"/>
            <ac:grpSpMk id="23" creationId="{8D5B25C5-1DDF-46B1-8CA1-BC7D96E6FAA1}"/>
          </ac:grpSpMkLst>
        </pc:grpChg>
        <pc:grpChg chg="add del mod">
          <ac:chgData name="김 종백" userId="2c66935e01fcdc27" providerId="LiveId" clId="{A76B07C1-9EE8-4800-BA2C-60B938B7131E}" dt="2021-05-11T14:26:34.522" v="12107" actId="165"/>
          <ac:grpSpMkLst>
            <pc:docMk/>
            <pc:sldMk cId="4190422094" sldId="262"/>
            <ac:grpSpMk id="24" creationId="{AD139879-DD80-470C-8ACF-1A610A4EF059}"/>
          </ac:grpSpMkLst>
        </pc:grpChg>
        <pc:grpChg chg="add mod">
          <ac:chgData name="김 종백" userId="2c66935e01fcdc27" providerId="LiveId" clId="{A76B07C1-9EE8-4800-BA2C-60B938B7131E}" dt="2021-05-11T10:42:40.698" v="5424" actId="207"/>
          <ac:grpSpMkLst>
            <pc:docMk/>
            <pc:sldMk cId="4190422094" sldId="262"/>
            <ac:grpSpMk id="27" creationId="{BA4B16EE-95CD-4264-8958-FF26D033B2CA}"/>
          </ac:grpSpMkLst>
        </pc:grpChg>
        <pc:grpChg chg="add del mod">
          <ac:chgData name="김 종백" userId="2c66935e01fcdc27" providerId="LiveId" clId="{A76B07C1-9EE8-4800-BA2C-60B938B7131E}" dt="2021-05-11T10:41:42.117" v="5423" actId="478"/>
          <ac:grpSpMkLst>
            <pc:docMk/>
            <pc:sldMk cId="4190422094" sldId="262"/>
            <ac:grpSpMk id="30" creationId="{4B115A5B-14CD-4781-9058-E02698711905}"/>
          </ac:grpSpMkLst>
        </pc:grpChg>
        <pc:grpChg chg="add del mod">
          <ac:chgData name="김 종백" userId="2c66935e01fcdc27" providerId="LiveId" clId="{A76B07C1-9EE8-4800-BA2C-60B938B7131E}" dt="2021-05-11T12:15:53.149" v="7704"/>
          <ac:grpSpMkLst>
            <pc:docMk/>
            <pc:sldMk cId="4190422094" sldId="262"/>
            <ac:grpSpMk id="49" creationId="{700D8BDF-4A13-4FC6-B26B-E61A60895BEA}"/>
          </ac:grpSpMkLst>
        </pc:grpChg>
        <pc:grpChg chg="mod">
          <ac:chgData name="김 종백" userId="2c66935e01fcdc27" providerId="LiveId" clId="{A76B07C1-9EE8-4800-BA2C-60B938B7131E}" dt="2021-05-11T12:15:45.490" v="7697"/>
          <ac:grpSpMkLst>
            <pc:docMk/>
            <pc:sldMk cId="4190422094" sldId="262"/>
            <ac:grpSpMk id="50" creationId="{AF6FBCC9-5D5F-4F73-A038-0FBED9B040BD}"/>
          </ac:grpSpMkLst>
        </pc:grpChg>
        <pc:grpChg chg="mod">
          <ac:chgData name="김 종백" userId="2c66935e01fcdc27" providerId="LiveId" clId="{A76B07C1-9EE8-4800-BA2C-60B938B7131E}" dt="2021-05-11T12:15:45.490" v="7697"/>
          <ac:grpSpMkLst>
            <pc:docMk/>
            <pc:sldMk cId="4190422094" sldId="262"/>
            <ac:grpSpMk id="51" creationId="{3F0343CE-6484-4EB7-991C-783E9546B660}"/>
          </ac:grpSpMkLst>
        </pc:grpChg>
        <pc:grpChg chg="mod">
          <ac:chgData name="김 종백" userId="2c66935e01fcdc27" providerId="LiveId" clId="{A76B07C1-9EE8-4800-BA2C-60B938B7131E}" dt="2021-05-11T12:15:45.490" v="7697"/>
          <ac:grpSpMkLst>
            <pc:docMk/>
            <pc:sldMk cId="4190422094" sldId="262"/>
            <ac:grpSpMk id="52" creationId="{060F0CF7-9527-4328-BFE6-DB32073DC648}"/>
          </ac:grpSpMkLst>
        </pc:grpChg>
        <pc:grpChg chg="mod">
          <ac:chgData name="김 종백" userId="2c66935e01fcdc27" providerId="LiveId" clId="{A76B07C1-9EE8-4800-BA2C-60B938B7131E}" dt="2021-05-11T12:15:45.490" v="7697"/>
          <ac:grpSpMkLst>
            <pc:docMk/>
            <pc:sldMk cId="4190422094" sldId="262"/>
            <ac:grpSpMk id="53" creationId="{A809DF8E-A78D-428D-92B2-6F5C56AD912A}"/>
          </ac:grpSpMkLst>
        </pc:grpChg>
        <pc:grpChg chg="mod">
          <ac:chgData name="김 종백" userId="2c66935e01fcdc27" providerId="LiveId" clId="{A76B07C1-9EE8-4800-BA2C-60B938B7131E}" dt="2021-05-11T12:15:45.490" v="7697"/>
          <ac:grpSpMkLst>
            <pc:docMk/>
            <pc:sldMk cId="4190422094" sldId="262"/>
            <ac:grpSpMk id="54" creationId="{E18B7191-AA38-4FEB-836C-9EFF20C3BE84}"/>
          </ac:grpSpMkLst>
        </pc:grpChg>
        <pc:grpChg chg="mod">
          <ac:chgData name="김 종백" userId="2c66935e01fcdc27" providerId="LiveId" clId="{A76B07C1-9EE8-4800-BA2C-60B938B7131E}" dt="2021-05-11T12:15:45.490" v="7697"/>
          <ac:grpSpMkLst>
            <pc:docMk/>
            <pc:sldMk cId="4190422094" sldId="262"/>
            <ac:grpSpMk id="55" creationId="{07491A24-6163-41AF-A9F4-FEB38EB4E707}"/>
          </ac:grpSpMkLst>
        </pc:grpChg>
        <pc:grpChg chg="mod">
          <ac:chgData name="김 종백" userId="2c66935e01fcdc27" providerId="LiveId" clId="{A76B07C1-9EE8-4800-BA2C-60B938B7131E}" dt="2021-05-11T12:15:45.490" v="7697"/>
          <ac:grpSpMkLst>
            <pc:docMk/>
            <pc:sldMk cId="4190422094" sldId="262"/>
            <ac:grpSpMk id="56" creationId="{5AFE2541-B41C-422B-910E-97F1755C43B9}"/>
          </ac:grpSpMkLst>
        </pc:grpChg>
        <pc:picChg chg="add mod">
          <ac:chgData name="김 종백" userId="2c66935e01fcdc27" providerId="LiveId" clId="{A76B07C1-9EE8-4800-BA2C-60B938B7131E}" dt="2021-05-11T14:30:37.675" v="12119" actId="1076"/>
          <ac:picMkLst>
            <pc:docMk/>
            <pc:sldMk cId="4190422094" sldId="262"/>
            <ac:picMk id="22" creationId="{6C2D6F63-68B5-435A-BDC3-AD0ADEC02779}"/>
          </ac:picMkLst>
        </pc:picChg>
        <pc:picChg chg="add mod">
          <ac:chgData name="김 종백" userId="2c66935e01fcdc27" providerId="LiveId" clId="{A76B07C1-9EE8-4800-BA2C-60B938B7131E}" dt="2021-05-11T08:36:36.833" v="5047" actId="1076"/>
          <ac:picMkLst>
            <pc:docMk/>
            <pc:sldMk cId="4190422094" sldId="262"/>
            <ac:picMk id="29" creationId="{214E30B5-DE7B-4BCC-BAC9-E9D46CAB2073}"/>
          </ac:picMkLst>
        </pc:picChg>
        <pc:picChg chg="mod">
          <ac:chgData name="김 종백" userId="2c66935e01fcdc27" providerId="LiveId" clId="{A76B07C1-9EE8-4800-BA2C-60B938B7131E}" dt="2021-05-11T12:15:45.490" v="7697"/>
          <ac:picMkLst>
            <pc:docMk/>
            <pc:sldMk cId="4190422094" sldId="262"/>
            <ac:picMk id="57" creationId="{01EA6FA0-FF02-41BC-9468-14D5EA11D350}"/>
          </ac:picMkLst>
        </pc:picChg>
        <pc:picChg chg="mod">
          <ac:chgData name="김 종백" userId="2c66935e01fcdc27" providerId="LiveId" clId="{A76B07C1-9EE8-4800-BA2C-60B938B7131E}" dt="2021-05-11T12:15:45.490" v="7697"/>
          <ac:picMkLst>
            <pc:docMk/>
            <pc:sldMk cId="4190422094" sldId="262"/>
            <ac:picMk id="59" creationId="{50E37E3D-55B9-4E51-9136-8A35C5480BEB}"/>
          </ac:picMkLst>
        </pc:picChg>
        <pc:picChg chg="mod">
          <ac:chgData name="김 종백" userId="2c66935e01fcdc27" providerId="LiveId" clId="{A76B07C1-9EE8-4800-BA2C-60B938B7131E}" dt="2021-05-11T12:15:45.490" v="7697"/>
          <ac:picMkLst>
            <pc:docMk/>
            <pc:sldMk cId="4190422094" sldId="262"/>
            <ac:picMk id="61" creationId="{40C01928-7D9E-4637-B5C4-6443814C2A24}"/>
          </ac:picMkLst>
        </pc:picChg>
        <pc:picChg chg="mod">
          <ac:chgData name="김 종백" userId="2c66935e01fcdc27" providerId="LiveId" clId="{A76B07C1-9EE8-4800-BA2C-60B938B7131E}" dt="2021-05-11T12:15:45.490" v="7697"/>
          <ac:picMkLst>
            <pc:docMk/>
            <pc:sldMk cId="4190422094" sldId="262"/>
            <ac:picMk id="63" creationId="{EE3D4177-E822-489D-B020-42BD18E5E309}"/>
          </ac:picMkLst>
        </pc:picChg>
        <pc:picChg chg="mod">
          <ac:chgData name="김 종백" userId="2c66935e01fcdc27" providerId="LiveId" clId="{A76B07C1-9EE8-4800-BA2C-60B938B7131E}" dt="2021-05-11T12:15:45.490" v="7697"/>
          <ac:picMkLst>
            <pc:docMk/>
            <pc:sldMk cId="4190422094" sldId="262"/>
            <ac:picMk id="65" creationId="{41A6DC39-4D7B-441E-BEC1-778F88D14087}"/>
          </ac:picMkLst>
        </pc:picChg>
        <pc:picChg chg="mod">
          <ac:chgData name="김 종백" userId="2c66935e01fcdc27" providerId="LiveId" clId="{A76B07C1-9EE8-4800-BA2C-60B938B7131E}" dt="2021-05-11T12:15:45.490" v="7697"/>
          <ac:picMkLst>
            <pc:docMk/>
            <pc:sldMk cId="4190422094" sldId="262"/>
            <ac:picMk id="67" creationId="{6A035BA5-4A54-4536-A0CC-5BE4801C721C}"/>
          </ac:picMkLst>
        </pc:picChg>
        <pc:picChg chg="mod">
          <ac:chgData name="김 종백" userId="2c66935e01fcdc27" providerId="LiveId" clId="{A76B07C1-9EE8-4800-BA2C-60B938B7131E}" dt="2021-05-11T12:15:45.490" v="7697"/>
          <ac:picMkLst>
            <pc:docMk/>
            <pc:sldMk cId="4190422094" sldId="262"/>
            <ac:picMk id="69" creationId="{0E060BCE-34AA-401C-B602-4F719017EB53}"/>
          </ac:picMkLst>
        </pc:picChg>
        <pc:picChg chg="add mod">
          <ac:chgData name="김 종백" userId="2c66935e01fcdc27" providerId="LiveId" clId="{A76B07C1-9EE8-4800-BA2C-60B938B7131E}" dt="2021-05-11T08:36:48.304" v="5050" actId="1076"/>
          <ac:picMkLst>
            <pc:docMk/>
            <pc:sldMk cId="4190422094" sldId="262"/>
            <ac:picMk id="1026" creationId="{E5AEFED5-46D9-4612-B49D-A5712E3DE92B}"/>
          </ac:picMkLst>
        </pc:picChg>
        <pc:picChg chg="add mod">
          <ac:chgData name="김 종백" userId="2c66935e01fcdc27" providerId="LiveId" clId="{A76B07C1-9EE8-4800-BA2C-60B938B7131E}" dt="2021-05-11T14:30:37.675" v="12119" actId="1076"/>
          <ac:picMkLst>
            <pc:docMk/>
            <pc:sldMk cId="4190422094" sldId="262"/>
            <ac:picMk id="1028" creationId="{1DFB78A0-F38F-4FED-9187-D61F49FFAE03}"/>
          </ac:picMkLst>
        </pc:picChg>
        <pc:picChg chg="add mod">
          <ac:chgData name="김 종백" userId="2c66935e01fcdc27" providerId="LiveId" clId="{A76B07C1-9EE8-4800-BA2C-60B938B7131E}" dt="2021-05-11T08:37:27.415" v="5053" actId="1076"/>
          <ac:picMkLst>
            <pc:docMk/>
            <pc:sldMk cId="4190422094" sldId="262"/>
            <ac:picMk id="1030" creationId="{79B323AB-0785-4643-BA67-7E8BAA86770F}"/>
          </ac:picMkLst>
        </pc:picChg>
        <pc:picChg chg="add mod topLvl">
          <ac:chgData name="김 종백" userId="2c66935e01fcdc27" providerId="LiveId" clId="{A76B07C1-9EE8-4800-BA2C-60B938B7131E}" dt="2021-05-11T14:26:34.522" v="12107" actId="165"/>
          <ac:picMkLst>
            <pc:docMk/>
            <pc:sldMk cId="4190422094" sldId="262"/>
            <ac:picMk id="4098" creationId="{50794FAB-C0E9-4464-8E73-5ABFAC4E14A6}"/>
          </ac:picMkLst>
        </pc:picChg>
        <pc:picChg chg="add del">
          <ac:chgData name="김 종백" userId="2c66935e01fcdc27" providerId="LiveId" clId="{A76B07C1-9EE8-4800-BA2C-60B938B7131E}" dt="2021-05-10T15:13:30.301" v="4840" actId="478"/>
          <ac:picMkLst>
            <pc:docMk/>
            <pc:sldMk cId="4190422094" sldId="262"/>
            <ac:picMk id="4100" creationId="{F10365CE-079F-406C-8A8C-DAF1956042BD}"/>
          </ac:picMkLst>
        </pc:picChg>
        <pc:picChg chg="add mod topLvl">
          <ac:chgData name="김 종백" userId="2c66935e01fcdc27" providerId="LiveId" clId="{A76B07C1-9EE8-4800-BA2C-60B938B7131E}" dt="2021-05-11T14:26:34.522" v="12107" actId="165"/>
          <ac:picMkLst>
            <pc:docMk/>
            <pc:sldMk cId="4190422094" sldId="262"/>
            <ac:picMk id="4102" creationId="{826A6B08-1B12-4DB2-AD31-3DAEFFCF9236}"/>
          </ac:picMkLst>
        </pc:picChg>
        <pc:picChg chg="add mod">
          <ac:chgData name="김 종백" userId="2c66935e01fcdc27" providerId="LiveId" clId="{A76B07C1-9EE8-4800-BA2C-60B938B7131E}" dt="2021-05-11T14:30:37.675" v="12119" actId="1076"/>
          <ac:picMkLst>
            <pc:docMk/>
            <pc:sldMk cId="4190422094" sldId="262"/>
            <ac:picMk id="4112" creationId="{8F594163-B7C5-4A21-92B2-66B588E8E871}"/>
          </ac:picMkLst>
        </pc:picChg>
        <pc:picChg chg="add del">
          <ac:chgData name="김 종백" userId="2c66935e01fcdc27" providerId="LiveId" clId="{A76B07C1-9EE8-4800-BA2C-60B938B7131E}" dt="2021-05-10T15:17:37.821" v="4886"/>
          <ac:picMkLst>
            <pc:docMk/>
            <pc:sldMk cId="4190422094" sldId="262"/>
            <ac:picMk id="4114" creationId="{EE625243-A217-44BC-844C-3740F498046E}"/>
          </ac:picMkLst>
        </pc:picChg>
        <pc:picChg chg="add mod topLvl">
          <ac:chgData name="김 종백" userId="2c66935e01fcdc27" providerId="LiveId" clId="{A76B07C1-9EE8-4800-BA2C-60B938B7131E}" dt="2021-05-11T14:26:34.522" v="12107" actId="165"/>
          <ac:picMkLst>
            <pc:docMk/>
            <pc:sldMk cId="4190422094" sldId="262"/>
            <ac:picMk id="4116" creationId="{ABF3EB09-F99E-45A8-83CF-A1F866BF0A54}"/>
          </ac:picMkLst>
        </pc:picChg>
        <pc:picChg chg="add mod">
          <ac:chgData name="김 종백" userId="2c66935e01fcdc27" providerId="LiveId" clId="{A76B07C1-9EE8-4800-BA2C-60B938B7131E}" dt="2021-05-11T08:35:01.527" v="5043" actId="1076"/>
          <ac:picMkLst>
            <pc:docMk/>
            <pc:sldMk cId="4190422094" sldId="262"/>
            <ac:picMk id="4118" creationId="{E1E94102-D4AC-4718-B3F3-E328261225ED}"/>
          </ac:picMkLst>
        </pc:picChg>
        <pc:picChg chg="add mod">
          <ac:chgData name="김 종백" userId="2c66935e01fcdc27" providerId="LiveId" clId="{A76B07C1-9EE8-4800-BA2C-60B938B7131E}" dt="2021-05-11T08:36:42.608" v="5048" actId="1076"/>
          <ac:picMkLst>
            <pc:docMk/>
            <pc:sldMk cId="4190422094" sldId="262"/>
            <ac:picMk id="4120" creationId="{C53F0285-4355-4BD0-AB91-EA865BA71E92}"/>
          </ac:picMkLst>
        </pc:picChg>
        <pc:picChg chg="add del mod">
          <ac:chgData name="김 종백" userId="2c66935e01fcdc27" providerId="LiveId" clId="{A76B07C1-9EE8-4800-BA2C-60B938B7131E}" dt="2021-05-10T15:24:17.250" v="4995" actId="478"/>
          <ac:picMkLst>
            <pc:docMk/>
            <pc:sldMk cId="4190422094" sldId="262"/>
            <ac:picMk id="4122" creationId="{80D762B6-AB15-4344-8AC0-14412133206C}"/>
          </ac:picMkLst>
        </pc:picChg>
        <pc:cxnChg chg="del">
          <ac:chgData name="김 종백" userId="2c66935e01fcdc27" providerId="LiveId" clId="{A76B07C1-9EE8-4800-BA2C-60B938B7131E}" dt="2021-05-10T15:08:34.931" v="4726" actId="478"/>
          <ac:cxnSpMkLst>
            <pc:docMk/>
            <pc:sldMk cId="4190422094" sldId="262"/>
            <ac:cxnSpMk id="12" creationId="{00000000-0000-0000-0000-000000000000}"/>
          </ac:cxnSpMkLst>
        </pc:cxnChg>
        <pc:cxnChg chg="add mod">
          <ac:chgData name="김 종백" userId="2c66935e01fcdc27" providerId="LiveId" clId="{A76B07C1-9EE8-4800-BA2C-60B938B7131E}" dt="2021-05-11T10:41:02.953" v="5410" actId="1076"/>
          <ac:cxnSpMkLst>
            <pc:docMk/>
            <pc:sldMk cId="4190422094" sldId="262"/>
            <ac:cxnSpMk id="14" creationId="{AF95C4B2-5688-41AB-BC5E-9D822AAF70FB}"/>
          </ac:cxnSpMkLst>
        </pc:cxnChg>
      </pc:sldChg>
      <pc:sldChg chg="addSp delSp modSp mod ord delAnim modAnim">
        <pc:chgData name="김 종백" userId="2c66935e01fcdc27" providerId="LiveId" clId="{A76B07C1-9EE8-4800-BA2C-60B938B7131E}" dt="2021-05-11T14:25:58.483" v="12100"/>
        <pc:sldMkLst>
          <pc:docMk/>
          <pc:sldMk cId="2391261299" sldId="268"/>
        </pc:sldMkLst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2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3:40:21.086" v="449" actId="2711"/>
          <ac:spMkLst>
            <pc:docMk/>
            <pc:sldMk cId="2391261299" sldId="268"/>
            <ac:spMk id="4" creationId="{C446120C-1F41-4457-8C48-04A850A63B43}"/>
          </ac:spMkLst>
        </pc:spChg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5" creationId="{00000000-0000-0000-0000-000000000000}"/>
          </ac:spMkLst>
        </pc:spChg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6" creationId="{00000000-0000-0000-0000-000000000000}"/>
          </ac:spMkLst>
        </pc:spChg>
        <pc:spChg chg="del mod">
          <ac:chgData name="김 종백" userId="2c66935e01fcdc27" providerId="LiveId" clId="{A76B07C1-9EE8-4800-BA2C-60B938B7131E}" dt="2021-05-10T14:52:07.146" v="2989" actId="478"/>
          <ac:spMkLst>
            <pc:docMk/>
            <pc:sldMk cId="2391261299" sldId="268"/>
            <ac:spMk id="7" creationId="{00000000-0000-0000-0000-000000000000}"/>
          </ac:spMkLst>
        </pc:spChg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8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3:59:00.114" v="1664" actId="164"/>
          <ac:spMkLst>
            <pc:docMk/>
            <pc:sldMk cId="2391261299" sldId="268"/>
            <ac:spMk id="8" creationId="{5963E629-EE7B-4707-9A70-D6CCFE5DEF29}"/>
          </ac:spMkLst>
        </pc:spChg>
        <pc:spChg chg="add mod">
          <ac:chgData name="김 종백" userId="2c66935e01fcdc27" providerId="LiveId" clId="{A76B07C1-9EE8-4800-BA2C-60B938B7131E}" dt="2021-05-10T15:09:48.112" v="4771" actId="2711"/>
          <ac:spMkLst>
            <pc:docMk/>
            <pc:sldMk cId="2391261299" sldId="268"/>
            <ac:spMk id="9" creationId="{1A81E860-4B8A-46F2-9A4F-7F12FD300752}"/>
          </ac:spMkLst>
        </pc:spChg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13" creationId="{00000000-0000-0000-0000-000000000000}"/>
          </ac:spMkLst>
        </pc:spChg>
        <pc:spChg chg="del">
          <ac:chgData name="김 종백" userId="2c66935e01fcdc27" providerId="LiveId" clId="{A76B07C1-9EE8-4800-BA2C-60B938B7131E}" dt="2021-05-10T13:31:59.140" v="291" actId="478"/>
          <ac:spMkLst>
            <pc:docMk/>
            <pc:sldMk cId="2391261299" sldId="268"/>
            <ac:spMk id="14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3:56:32.367" v="1570" actId="1076"/>
          <ac:spMkLst>
            <pc:docMk/>
            <pc:sldMk cId="2391261299" sldId="268"/>
            <ac:spMk id="15" creationId="{67DA1D5A-7210-4096-A914-9B434CD9E8B2}"/>
          </ac:spMkLst>
        </pc:spChg>
        <pc:spChg chg="add mod">
          <ac:chgData name="김 종백" userId="2c66935e01fcdc27" providerId="LiveId" clId="{A76B07C1-9EE8-4800-BA2C-60B938B7131E}" dt="2021-05-10T14:08:44.623" v="1770" actId="1076"/>
          <ac:spMkLst>
            <pc:docMk/>
            <pc:sldMk cId="2391261299" sldId="268"/>
            <ac:spMk id="16" creationId="{595896AD-7179-4FE9-B7E0-E2734D0CB388}"/>
          </ac:spMkLst>
        </pc:spChg>
        <pc:spChg chg="del">
          <ac:chgData name="김 종백" userId="2c66935e01fcdc27" providerId="LiveId" clId="{A76B07C1-9EE8-4800-BA2C-60B938B7131E}" dt="2021-05-10T14:52:05.601" v="2988" actId="478"/>
          <ac:spMkLst>
            <pc:docMk/>
            <pc:sldMk cId="2391261299" sldId="268"/>
            <ac:spMk id="19" creationId="{00000000-0000-0000-0000-000000000000}"/>
          </ac:spMkLst>
        </pc:spChg>
        <pc:spChg chg="add mod">
          <ac:chgData name="김 종백" userId="2c66935e01fcdc27" providerId="LiveId" clId="{A76B07C1-9EE8-4800-BA2C-60B938B7131E}" dt="2021-05-10T14:11:41.147" v="1955" actId="164"/>
          <ac:spMkLst>
            <pc:docMk/>
            <pc:sldMk cId="2391261299" sldId="268"/>
            <ac:spMk id="20" creationId="{4B1B50C2-93F2-4485-97FD-78E8ACD37E49}"/>
          </ac:spMkLst>
        </pc:spChg>
        <pc:spChg chg="add mod">
          <ac:chgData name="김 종백" userId="2c66935e01fcdc27" providerId="LiveId" clId="{A76B07C1-9EE8-4800-BA2C-60B938B7131E}" dt="2021-05-10T15:10:00.152" v="4773" actId="2711"/>
          <ac:spMkLst>
            <pc:docMk/>
            <pc:sldMk cId="2391261299" sldId="268"/>
            <ac:spMk id="21" creationId="{9BDE6DF0-3F7B-4D1D-8A70-7AD1D8B68C08}"/>
          </ac:spMkLst>
        </pc:spChg>
        <pc:spChg chg="add mod">
          <ac:chgData name="김 종백" userId="2c66935e01fcdc27" providerId="LiveId" clId="{A76B07C1-9EE8-4800-BA2C-60B938B7131E}" dt="2021-05-10T14:12:03.278" v="1964" actId="1076"/>
          <ac:spMkLst>
            <pc:docMk/>
            <pc:sldMk cId="2391261299" sldId="268"/>
            <ac:spMk id="22" creationId="{56AC8833-3A62-449B-87A7-1C2FA0CF6F33}"/>
          </ac:spMkLst>
        </pc:spChg>
        <pc:spChg chg="add mod">
          <ac:chgData name="김 종백" userId="2c66935e01fcdc27" providerId="LiveId" clId="{A76B07C1-9EE8-4800-BA2C-60B938B7131E}" dt="2021-05-10T14:44:39.064" v="2696" actId="20577"/>
          <ac:spMkLst>
            <pc:docMk/>
            <pc:sldMk cId="2391261299" sldId="268"/>
            <ac:spMk id="23" creationId="{FC446625-BFE4-48DF-8C70-835EC5A50488}"/>
          </ac:spMkLst>
        </pc:spChg>
        <pc:spChg chg="add mod">
          <ac:chgData name="김 종백" userId="2c66935e01fcdc27" providerId="LiveId" clId="{A76B07C1-9EE8-4800-BA2C-60B938B7131E}" dt="2021-05-10T14:52:07.879" v="2990"/>
          <ac:spMkLst>
            <pc:docMk/>
            <pc:sldMk cId="2391261299" sldId="268"/>
            <ac:spMk id="25" creationId="{B269BFC9-65DE-452D-BF04-4CB09FF06759}"/>
          </ac:spMkLst>
        </pc:spChg>
        <pc:spChg chg="add mod">
          <ac:chgData name="김 종백" userId="2c66935e01fcdc27" providerId="LiveId" clId="{A76B07C1-9EE8-4800-BA2C-60B938B7131E}" dt="2021-05-10T14:52:07.879" v="2990"/>
          <ac:spMkLst>
            <pc:docMk/>
            <pc:sldMk cId="2391261299" sldId="268"/>
            <ac:spMk id="26" creationId="{CB7108B5-4EC0-45F0-8556-39C1E6CA8F87}"/>
          </ac:spMkLst>
        </pc:spChg>
        <pc:grpChg chg="add mod">
          <ac:chgData name="김 종백" userId="2c66935e01fcdc27" providerId="LiveId" clId="{A76B07C1-9EE8-4800-BA2C-60B938B7131E}" dt="2021-05-10T14:11:50.847" v="1959" actId="1076"/>
          <ac:grpSpMkLst>
            <pc:docMk/>
            <pc:sldMk cId="2391261299" sldId="268"/>
            <ac:grpSpMk id="10" creationId="{5E204CBA-2F3E-49F2-A113-1DCAFA2F2996}"/>
          </ac:grpSpMkLst>
        </pc:grpChg>
        <pc:grpChg chg="add mod">
          <ac:chgData name="김 종백" userId="2c66935e01fcdc27" providerId="LiveId" clId="{A76B07C1-9EE8-4800-BA2C-60B938B7131E}" dt="2021-05-10T14:13:43.311" v="2085" actId="1076"/>
          <ac:grpSpMkLst>
            <pc:docMk/>
            <pc:sldMk cId="2391261299" sldId="268"/>
            <ac:grpSpMk id="14" creationId="{41D8B953-391E-4E58-A21B-AD2412DBA328}"/>
          </ac:grpSpMkLst>
        </pc:grpChg>
        <pc:picChg chg="add del mod">
          <ac:chgData name="김 종백" userId="2c66935e01fcdc27" providerId="LiveId" clId="{A76B07C1-9EE8-4800-BA2C-60B938B7131E}" dt="2021-05-10T13:57:15.520" v="1579" actId="478"/>
          <ac:picMkLst>
            <pc:docMk/>
            <pc:sldMk cId="2391261299" sldId="268"/>
            <ac:picMk id="3" creationId="{EA26B839-840C-4400-9629-BFDE041C2E9B}"/>
          </ac:picMkLst>
        </pc:picChg>
        <pc:picChg chg="add mod">
          <ac:chgData name="김 종백" userId="2c66935e01fcdc27" providerId="LiveId" clId="{A76B07C1-9EE8-4800-BA2C-60B938B7131E}" dt="2021-05-10T13:59:00.114" v="1664" actId="164"/>
          <ac:picMkLst>
            <pc:docMk/>
            <pc:sldMk cId="2391261299" sldId="268"/>
            <ac:picMk id="6" creationId="{35438CBE-FB85-423F-B96E-2C424103820C}"/>
          </ac:picMkLst>
        </pc:picChg>
        <pc:picChg chg="add del mod">
          <ac:chgData name="김 종백" userId="2c66935e01fcdc27" providerId="LiveId" clId="{A76B07C1-9EE8-4800-BA2C-60B938B7131E}" dt="2021-05-10T13:40:12.061" v="447" actId="478"/>
          <ac:picMkLst>
            <pc:docMk/>
            <pc:sldMk cId="2391261299" sldId="268"/>
            <ac:picMk id="1026" creationId="{C5B21F6E-9389-4EBF-A809-03820FB7F614}"/>
          </ac:picMkLst>
        </pc:picChg>
        <pc:cxnChg chg="del">
          <ac:chgData name="김 종백" userId="2c66935e01fcdc27" providerId="LiveId" clId="{A76B07C1-9EE8-4800-BA2C-60B938B7131E}" dt="2021-05-10T14:52:05.601" v="2988" actId="478"/>
          <ac:cxnSpMkLst>
            <pc:docMk/>
            <pc:sldMk cId="2391261299" sldId="268"/>
            <ac:cxnSpMk id="12" creationId="{00000000-0000-0000-0000-000000000000}"/>
          </ac:cxnSpMkLst>
        </pc:cxnChg>
        <pc:cxnChg chg="add mod">
          <ac:chgData name="김 종백" userId="2c66935e01fcdc27" providerId="LiveId" clId="{A76B07C1-9EE8-4800-BA2C-60B938B7131E}" dt="2021-05-10T14:52:07.879" v="2990"/>
          <ac:cxnSpMkLst>
            <pc:docMk/>
            <pc:sldMk cId="2391261299" sldId="268"/>
            <ac:cxnSpMk id="24" creationId="{D2356E43-0453-4F38-B30D-29163844E2B1}"/>
          </ac:cxnSpMkLst>
        </pc:cxnChg>
      </pc:sldChg>
      <pc:sldChg chg="addSp delSp modSp mod ord modAnim">
        <pc:chgData name="김 종백" userId="2c66935e01fcdc27" providerId="LiveId" clId="{A76B07C1-9EE8-4800-BA2C-60B938B7131E}" dt="2021-05-11T14:27:01.859" v="12110"/>
        <pc:sldMkLst>
          <pc:docMk/>
          <pc:sldMk cId="1680895855" sldId="269"/>
        </pc:sldMkLst>
        <pc:spChg chg="add del mod ord">
          <ac:chgData name="김 종백" userId="2c66935e01fcdc27" providerId="LiveId" clId="{A76B07C1-9EE8-4800-BA2C-60B938B7131E}" dt="2021-05-11T11:12:27.437" v="6017" actId="478"/>
          <ac:spMkLst>
            <pc:docMk/>
            <pc:sldMk cId="1680895855" sldId="269"/>
            <ac:spMk id="2" creationId="{176723C6-AD5F-49E7-8CB9-F197AA20BCD6}"/>
          </ac:spMkLst>
        </pc:spChg>
        <pc:spChg chg="add del ord">
          <ac:chgData name="김 종백" userId="2c66935e01fcdc27" providerId="LiveId" clId="{A76B07C1-9EE8-4800-BA2C-60B938B7131E}" dt="2021-05-11T10:54:24.557" v="5906" actId="478"/>
          <ac:spMkLst>
            <pc:docMk/>
            <pc:sldMk cId="1680895855" sldId="269"/>
            <ac:spMk id="3" creationId="{AE55D26E-15C4-4F7F-94CA-2D6D8467570F}"/>
          </ac:spMkLst>
        </pc:spChg>
        <pc:spChg chg="add del mod">
          <ac:chgData name="김 종백" userId="2c66935e01fcdc27" providerId="LiveId" clId="{A76B07C1-9EE8-4800-BA2C-60B938B7131E}" dt="2021-05-11T10:54:57.692" v="5914" actId="478"/>
          <ac:spMkLst>
            <pc:docMk/>
            <pc:sldMk cId="1680895855" sldId="269"/>
            <ac:spMk id="4" creationId="{1E698BFE-1574-4DDA-8CDB-A5BB240AE8E1}"/>
          </ac:spMkLst>
        </pc:spChg>
        <pc:spChg chg="del">
          <ac:chgData name="김 종백" userId="2c66935e01fcdc27" providerId="LiveId" clId="{A76B07C1-9EE8-4800-BA2C-60B938B7131E}" dt="2021-05-10T15:08:15.534" v="4693" actId="478"/>
          <ac:spMkLst>
            <pc:docMk/>
            <pc:sldMk cId="1680895855" sldId="269"/>
            <ac:spMk id="7" creationId="{00000000-0000-0000-0000-000000000000}"/>
          </ac:spMkLst>
        </pc:spChg>
        <pc:spChg chg="del">
          <ac:chgData name="김 종백" userId="2c66935e01fcdc27" providerId="LiveId" clId="{A76B07C1-9EE8-4800-BA2C-60B938B7131E}" dt="2021-05-10T15:08:14.056" v="4692" actId="478"/>
          <ac:spMkLst>
            <pc:docMk/>
            <pc:sldMk cId="1680895855" sldId="269"/>
            <ac:spMk id="26" creationId="{00000000-0000-0000-0000-000000000000}"/>
          </ac:spMkLst>
        </pc:spChg>
        <pc:spChg chg="add mod">
          <ac:chgData name="김 종백" userId="2c66935e01fcdc27" providerId="LiveId" clId="{A76B07C1-9EE8-4800-BA2C-60B938B7131E}" dt="2021-05-11T10:55:58.983" v="5970"/>
          <ac:spMkLst>
            <pc:docMk/>
            <pc:sldMk cId="1680895855" sldId="269"/>
            <ac:spMk id="29" creationId="{A1EEE2E1-5CB3-4514-8E27-EAD5E61E092A}"/>
          </ac:spMkLst>
        </pc:spChg>
        <pc:spChg chg="add mod">
          <ac:chgData name="김 종백" userId="2c66935e01fcdc27" providerId="LiveId" clId="{A76B07C1-9EE8-4800-BA2C-60B938B7131E}" dt="2021-05-10T15:08:16.278" v="4694"/>
          <ac:spMkLst>
            <pc:docMk/>
            <pc:sldMk cId="1680895855" sldId="269"/>
            <ac:spMk id="30" creationId="{4DDFCD8B-BD5F-410D-A69E-43DC6D5F7FE6}"/>
          </ac:spMkLst>
        </pc:spChg>
        <pc:spChg chg="add mod">
          <ac:chgData name="김 종백" userId="2c66935e01fcdc27" providerId="LiveId" clId="{A76B07C1-9EE8-4800-BA2C-60B938B7131E}" dt="2021-05-11T12:15:32.619" v="7694" actId="164"/>
          <ac:spMkLst>
            <pc:docMk/>
            <pc:sldMk cId="1680895855" sldId="269"/>
            <ac:spMk id="48" creationId="{C0966FAD-253C-4410-9991-4F94B9F953A1}"/>
          </ac:spMkLst>
        </pc:spChg>
        <pc:spChg chg="add mod">
          <ac:chgData name="김 종백" userId="2c66935e01fcdc27" providerId="LiveId" clId="{A76B07C1-9EE8-4800-BA2C-60B938B7131E}" dt="2021-05-11T12:19:10.455" v="7728" actId="20577"/>
          <ac:spMkLst>
            <pc:docMk/>
            <pc:sldMk cId="1680895855" sldId="269"/>
            <ac:spMk id="49" creationId="{9B5CD5EA-1984-4492-B487-1A159A62D7EE}"/>
          </ac:spMkLst>
        </pc:spChg>
        <pc:spChg chg="add mod">
          <ac:chgData name="김 종백" userId="2c66935e01fcdc27" providerId="LiveId" clId="{A76B07C1-9EE8-4800-BA2C-60B938B7131E}" dt="2021-05-11T11:32:09.761" v="6970" actId="164"/>
          <ac:spMkLst>
            <pc:docMk/>
            <pc:sldMk cId="1680895855" sldId="269"/>
            <ac:spMk id="50" creationId="{1A143E40-14D3-4218-9534-D15C69B81A44}"/>
          </ac:spMkLst>
        </pc:spChg>
        <pc:spChg chg="add mod">
          <ac:chgData name="김 종백" userId="2c66935e01fcdc27" providerId="LiveId" clId="{A76B07C1-9EE8-4800-BA2C-60B938B7131E}" dt="2021-05-11T11:32:16.929" v="6972" actId="1076"/>
          <ac:spMkLst>
            <pc:docMk/>
            <pc:sldMk cId="1680895855" sldId="269"/>
            <ac:spMk id="51" creationId="{F71EDF89-B356-47BD-A5A1-F679C457EB95}"/>
          </ac:spMkLst>
        </pc:spChg>
        <pc:spChg chg="add mod">
          <ac:chgData name="김 종백" userId="2c66935e01fcdc27" providerId="LiveId" clId="{A76B07C1-9EE8-4800-BA2C-60B938B7131E}" dt="2021-05-11T11:32:24.296" v="6974" actId="164"/>
          <ac:spMkLst>
            <pc:docMk/>
            <pc:sldMk cId="1680895855" sldId="269"/>
            <ac:spMk id="52" creationId="{9D889E71-932C-47B0-9556-314E5C6BA6BF}"/>
          </ac:spMkLst>
        </pc:spChg>
        <pc:spChg chg="add mod">
          <ac:chgData name="김 종백" userId="2c66935e01fcdc27" providerId="LiveId" clId="{A76B07C1-9EE8-4800-BA2C-60B938B7131E}" dt="2021-05-11T11:33:19.558" v="7108" actId="20577"/>
          <ac:spMkLst>
            <pc:docMk/>
            <pc:sldMk cId="1680895855" sldId="269"/>
            <ac:spMk id="53" creationId="{D5078E97-8F5D-4049-B730-A3047D36E23D}"/>
          </ac:spMkLst>
        </pc:spChg>
        <pc:spChg chg="add mod">
          <ac:chgData name="김 종백" userId="2c66935e01fcdc27" providerId="LiveId" clId="{A76B07C1-9EE8-4800-BA2C-60B938B7131E}" dt="2021-05-11T11:33:34.096" v="7110" actId="164"/>
          <ac:spMkLst>
            <pc:docMk/>
            <pc:sldMk cId="1680895855" sldId="269"/>
            <ac:spMk id="55" creationId="{155DF202-B633-49C3-8217-850D70B31144}"/>
          </ac:spMkLst>
        </pc:spChg>
        <pc:spChg chg="add del mod">
          <ac:chgData name="김 종백" userId="2c66935e01fcdc27" providerId="LiveId" clId="{A76B07C1-9EE8-4800-BA2C-60B938B7131E}" dt="2021-05-11T11:35:03.126" v="7143" actId="478"/>
          <ac:spMkLst>
            <pc:docMk/>
            <pc:sldMk cId="1680895855" sldId="269"/>
            <ac:spMk id="57" creationId="{64D3DC72-BABD-4726-A5EB-88F06CE682ED}"/>
          </ac:spMkLst>
        </pc:spChg>
        <pc:spChg chg="mod">
          <ac:chgData name="김 종백" userId="2c66935e01fcdc27" providerId="LiveId" clId="{A76B07C1-9EE8-4800-BA2C-60B938B7131E}" dt="2021-05-11T11:39:47.097" v="7342" actId="164"/>
          <ac:spMkLst>
            <pc:docMk/>
            <pc:sldMk cId="1680895855" sldId="269"/>
            <ac:spMk id="58" creationId="{0253318B-B2F5-4AFE-BD04-4943A6A17CF6}"/>
          </ac:spMkLst>
        </pc:spChg>
        <pc:spChg chg="add mod">
          <ac:chgData name="김 종백" userId="2c66935e01fcdc27" providerId="LiveId" clId="{A76B07C1-9EE8-4800-BA2C-60B938B7131E}" dt="2021-05-11T11:39:47.097" v="7342" actId="164"/>
          <ac:spMkLst>
            <pc:docMk/>
            <pc:sldMk cId="1680895855" sldId="269"/>
            <ac:spMk id="60" creationId="{7E9BAED6-215F-4C70-B056-2BA7434B98AA}"/>
          </ac:spMkLst>
        </pc:spChg>
        <pc:spChg chg="add mod">
          <ac:chgData name="김 종백" userId="2c66935e01fcdc27" providerId="LiveId" clId="{A76B07C1-9EE8-4800-BA2C-60B938B7131E}" dt="2021-05-11T12:23:52.879" v="8191"/>
          <ac:spMkLst>
            <pc:docMk/>
            <pc:sldMk cId="1680895855" sldId="269"/>
            <ac:spMk id="62" creationId="{AC8091F8-3C4C-4C3F-B4C8-343A7409EAC7}"/>
          </ac:spMkLst>
        </pc:spChg>
        <pc:spChg chg="add mod">
          <ac:chgData name="김 종백" userId="2c66935e01fcdc27" providerId="LiveId" clId="{A76B07C1-9EE8-4800-BA2C-60B938B7131E}" dt="2021-05-11T11:42:30.907" v="7385" actId="164"/>
          <ac:spMkLst>
            <pc:docMk/>
            <pc:sldMk cId="1680895855" sldId="269"/>
            <ac:spMk id="64" creationId="{A8DD2734-A5D4-49D1-B74B-DB02866192D1}"/>
          </ac:spMkLst>
        </pc:spChg>
        <pc:spChg chg="add del mod">
          <ac:chgData name="김 종백" userId="2c66935e01fcdc27" providerId="LiveId" clId="{A76B07C1-9EE8-4800-BA2C-60B938B7131E}" dt="2021-05-11T12:15:08.438" v="7690" actId="478"/>
          <ac:spMkLst>
            <pc:docMk/>
            <pc:sldMk cId="1680895855" sldId="269"/>
            <ac:spMk id="66" creationId="{92A0FA18-87E1-4967-80F3-10FCEDB78D12}"/>
          </ac:spMkLst>
        </pc:spChg>
        <pc:spChg chg="add del mod">
          <ac:chgData name="김 종백" userId="2c66935e01fcdc27" providerId="LiveId" clId="{A76B07C1-9EE8-4800-BA2C-60B938B7131E}" dt="2021-05-11T12:15:07.399" v="7689" actId="478"/>
          <ac:spMkLst>
            <pc:docMk/>
            <pc:sldMk cId="1680895855" sldId="269"/>
            <ac:spMk id="67" creationId="{19C326F7-DA69-4074-875D-08D0419242C7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71" creationId="{9C2ABBAC-B95E-44D6-8C5B-BE857EB5D7F0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72" creationId="{FD97AA3F-BCC4-42E4-A869-676F69EB4BF2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73" creationId="{79D48C25-4921-4EBA-86F3-8F464BC6F37D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74" creationId="{9F3A7CF6-73E6-4D86-87D0-FE44CCE94A81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75" creationId="{BCB2225A-25D6-4244-81BD-FB8CA6E74491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76" creationId="{E69F7FCE-CAB4-4557-BF70-3CFE8E2D7A8E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77" creationId="{D0FBD0D5-A461-4944-8527-79F2E204E4FF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78" creationId="{4DF8E798-64E4-4213-A2C1-88F03E638995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79" creationId="{44DCA242-AA7D-430C-8AD7-84C07AA01166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80" creationId="{A1F949B0-7B6F-46D2-A9B6-893484426DD6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81" creationId="{BC056079-3E73-4CB8-982C-39C3946300BA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82" creationId="{B3CBD02B-65F2-45E4-9459-90F4E71C07A6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83" creationId="{E9501010-A900-4CA3-B918-5C1094EBB8CC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84" creationId="{A052565D-FC79-4219-85F6-42FAFD78B7C6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85" creationId="{D8A7ADA1-9A50-4EE9-A60B-5341FB3914DD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86" creationId="{904D9763-3D5A-4A6D-BD96-C35B532DA35D}"/>
          </ac:spMkLst>
        </pc:spChg>
        <pc:spChg chg="mod">
          <ac:chgData name="김 종백" userId="2c66935e01fcdc27" providerId="LiveId" clId="{A76B07C1-9EE8-4800-BA2C-60B938B7131E}" dt="2021-05-11T12:15:47.700" v="7699"/>
          <ac:spMkLst>
            <pc:docMk/>
            <pc:sldMk cId="1680895855" sldId="269"/>
            <ac:spMk id="87" creationId="{8B460B44-E3A1-4E11-A7FB-5C4046793A8B}"/>
          </ac:spMkLst>
        </pc:spChg>
        <pc:spChg chg="add mod">
          <ac:chgData name="김 종백" userId="2c66935e01fcdc27" providerId="LiveId" clId="{A76B07C1-9EE8-4800-BA2C-60B938B7131E}" dt="2021-05-11T12:22:05.211" v="7970" actId="14100"/>
          <ac:spMkLst>
            <pc:docMk/>
            <pc:sldMk cId="1680895855" sldId="269"/>
            <ac:spMk id="88" creationId="{F2C37D5D-8FCB-441C-86FA-F15F5B1F6676}"/>
          </ac:spMkLst>
        </pc:spChg>
        <pc:spChg chg="add mod">
          <ac:chgData name="김 종백" userId="2c66935e01fcdc27" providerId="LiveId" clId="{A76B07C1-9EE8-4800-BA2C-60B938B7131E}" dt="2021-05-11T12:32:24.474" v="8716" actId="1076"/>
          <ac:spMkLst>
            <pc:docMk/>
            <pc:sldMk cId="1680895855" sldId="269"/>
            <ac:spMk id="89" creationId="{6B374584-E101-4CB5-915A-9DF48052ECE3}"/>
          </ac:spMkLst>
        </pc:spChg>
        <pc:spChg chg="add del mod">
          <ac:chgData name="김 종백" userId="2c66935e01fcdc27" providerId="LiveId" clId="{A76B07C1-9EE8-4800-BA2C-60B938B7131E}" dt="2021-05-11T12:28:43.446" v="8629" actId="478"/>
          <ac:spMkLst>
            <pc:docMk/>
            <pc:sldMk cId="1680895855" sldId="269"/>
            <ac:spMk id="90" creationId="{FCB84379-947C-4B22-9C4B-24FC9A3891D8}"/>
          </ac:spMkLst>
        </pc:spChg>
        <pc:spChg chg="add mod">
          <ac:chgData name="김 종백" userId="2c66935e01fcdc27" providerId="LiveId" clId="{A76B07C1-9EE8-4800-BA2C-60B938B7131E}" dt="2021-05-11T13:12:36.404" v="9271" actId="20577"/>
          <ac:spMkLst>
            <pc:docMk/>
            <pc:sldMk cId="1680895855" sldId="269"/>
            <ac:spMk id="91" creationId="{06D01520-8F58-4FB0-B8F4-8C2904DFD8BF}"/>
          </ac:spMkLst>
        </pc:spChg>
        <pc:spChg chg="add mod">
          <ac:chgData name="김 종백" userId="2c66935e01fcdc27" providerId="LiveId" clId="{A76B07C1-9EE8-4800-BA2C-60B938B7131E}" dt="2021-05-11T12:57:47.732" v="9112" actId="113"/>
          <ac:spMkLst>
            <pc:docMk/>
            <pc:sldMk cId="1680895855" sldId="269"/>
            <ac:spMk id="102" creationId="{940AFF4D-A58F-4DA8-B616-1B4674604031}"/>
          </ac:spMkLst>
        </pc:spChg>
        <pc:spChg chg="add mod">
          <ac:chgData name="김 종백" userId="2c66935e01fcdc27" providerId="LiveId" clId="{A76B07C1-9EE8-4800-BA2C-60B938B7131E}" dt="2021-05-11T12:32:33.027" v="8718" actId="164"/>
          <ac:spMkLst>
            <pc:docMk/>
            <pc:sldMk cId="1680895855" sldId="269"/>
            <ac:spMk id="103" creationId="{16781CDA-0406-46FA-B020-291443BD852E}"/>
          </ac:spMkLst>
        </pc:spChg>
        <pc:spChg chg="add mod">
          <ac:chgData name="김 종백" userId="2c66935e01fcdc27" providerId="LiveId" clId="{A76B07C1-9EE8-4800-BA2C-60B938B7131E}" dt="2021-05-11T12:32:36.038" v="8719" actId="164"/>
          <ac:spMkLst>
            <pc:docMk/>
            <pc:sldMk cId="1680895855" sldId="269"/>
            <ac:spMk id="104" creationId="{4BC1D4DC-10FE-4A34-BF77-97931F76B2A8}"/>
          </ac:spMkLst>
        </pc:spChg>
        <pc:spChg chg="add mod">
          <ac:chgData name="김 종백" userId="2c66935e01fcdc27" providerId="LiveId" clId="{A76B07C1-9EE8-4800-BA2C-60B938B7131E}" dt="2021-05-11T12:33:17.473" v="8728" actId="1076"/>
          <ac:spMkLst>
            <pc:docMk/>
            <pc:sldMk cId="1680895855" sldId="269"/>
            <ac:spMk id="105" creationId="{03745217-7C41-4384-9DF1-33BC0C9970C6}"/>
          </ac:spMkLst>
        </pc:spChg>
        <pc:spChg chg="add mod">
          <ac:chgData name="김 종백" userId="2c66935e01fcdc27" providerId="LiveId" clId="{A76B07C1-9EE8-4800-BA2C-60B938B7131E}" dt="2021-05-11T12:32:58.513" v="8725" actId="1076"/>
          <ac:spMkLst>
            <pc:docMk/>
            <pc:sldMk cId="1680895855" sldId="269"/>
            <ac:spMk id="106" creationId="{6E35C670-9144-47D1-A03F-7AA3DB864525}"/>
          </ac:spMkLst>
        </pc:spChg>
        <pc:spChg chg="add mod">
          <ac:chgData name="김 종백" userId="2c66935e01fcdc27" providerId="LiveId" clId="{A76B07C1-9EE8-4800-BA2C-60B938B7131E}" dt="2021-05-11T12:34:54.994" v="8744" actId="1076"/>
          <ac:spMkLst>
            <pc:docMk/>
            <pc:sldMk cId="1680895855" sldId="269"/>
            <ac:spMk id="114" creationId="{B8139048-01A9-4571-97AE-05D58EAE7D81}"/>
          </ac:spMkLst>
        </pc:spChg>
        <pc:grpChg chg="add mod">
          <ac:chgData name="김 종백" userId="2c66935e01fcdc27" providerId="LiveId" clId="{A76B07C1-9EE8-4800-BA2C-60B938B7131E}" dt="2021-05-11T12:15:38.995" v="7695" actId="164"/>
          <ac:grpSpMkLst>
            <pc:docMk/>
            <pc:sldMk cId="1680895855" sldId="269"/>
            <ac:grpSpMk id="22" creationId="{6ECA7121-7676-4549-8566-860B1B21E2FF}"/>
          </ac:grpSpMkLst>
        </pc:grpChg>
        <pc:grpChg chg="add mod">
          <ac:chgData name="김 종백" userId="2c66935e01fcdc27" providerId="LiveId" clId="{A76B07C1-9EE8-4800-BA2C-60B938B7131E}" dt="2021-05-11T12:15:38.995" v="7695" actId="164"/>
          <ac:grpSpMkLst>
            <pc:docMk/>
            <pc:sldMk cId="1680895855" sldId="269"/>
            <ac:grpSpMk id="26" creationId="{A1B9B6A0-9C0F-451C-B345-DDF8A87D76D0}"/>
          </ac:grpSpMkLst>
        </pc:grpChg>
        <pc:grpChg chg="add mod">
          <ac:chgData name="김 종백" userId="2c66935e01fcdc27" providerId="LiveId" clId="{A76B07C1-9EE8-4800-BA2C-60B938B7131E}" dt="2021-05-11T12:15:38.995" v="7695" actId="164"/>
          <ac:grpSpMkLst>
            <pc:docMk/>
            <pc:sldMk cId="1680895855" sldId="269"/>
            <ac:grpSpMk id="35" creationId="{8508647E-2331-4B0C-9EBB-C2F6E4C2CFAD}"/>
          </ac:grpSpMkLst>
        </pc:grpChg>
        <pc:grpChg chg="add mod">
          <ac:chgData name="김 종백" userId="2c66935e01fcdc27" providerId="LiveId" clId="{A76B07C1-9EE8-4800-BA2C-60B938B7131E}" dt="2021-05-11T12:15:38.995" v="7695" actId="164"/>
          <ac:grpSpMkLst>
            <pc:docMk/>
            <pc:sldMk cId="1680895855" sldId="269"/>
            <ac:grpSpMk id="36" creationId="{EDF08A78-3C9F-4E0C-9405-D25568D54237}"/>
          </ac:grpSpMkLst>
        </pc:grpChg>
        <pc:grpChg chg="del">
          <ac:chgData name="김 종백" userId="2c66935e01fcdc27" providerId="LiveId" clId="{A76B07C1-9EE8-4800-BA2C-60B938B7131E}" dt="2021-05-11T10:53:18.044" v="5881" actId="478"/>
          <ac:grpSpMkLst>
            <pc:docMk/>
            <pc:sldMk cId="1680895855" sldId="269"/>
            <ac:grpSpMk id="42" creationId="{00000000-0000-0000-0000-000000000000}"/>
          </ac:grpSpMkLst>
        </pc:grpChg>
        <pc:grpChg chg="del">
          <ac:chgData name="김 종백" userId="2c66935e01fcdc27" providerId="LiveId" clId="{A76B07C1-9EE8-4800-BA2C-60B938B7131E}" dt="2021-05-11T10:53:18.044" v="5881" actId="478"/>
          <ac:grpSpMkLst>
            <pc:docMk/>
            <pc:sldMk cId="1680895855" sldId="269"/>
            <ac:grpSpMk id="43" creationId="{00000000-0000-0000-0000-000000000000}"/>
          </ac:grpSpMkLst>
        </pc:grpChg>
        <pc:grpChg chg="del">
          <ac:chgData name="김 종백" userId="2c66935e01fcdc27" providerId="LiveId" clId="{A76B07C1-9EE8-4800-BA2C-60B938B7131E}" dt="2021-05-11T10:53:19.987" v="5884" actId="478"/>
          <ac:grpSpMkLst>
            <pc:docMk/>
            <pc:sldMk cId="1680895855" sldId="269"/>
            <ac:grpSpMk id="44" creationId="{00000000-0000-0000-0000-000000000000}"/>
          </ac:grpSpMkLst>
        </pc:grpChg>
        <pc:grpChg chg="del">
          <ac:chgData name="김 종백" userId="2c66935e01fcdc27" providerId="LiveId" clId="{A76B07C1-9EE8-4800-BA2C-60B938B7131E}" dt="2021-05-11T10:53:19.507" v="5883" actId="478"/>
          <ac:grpSpMkLst>
            <pc:docMk/>
            <pc:sldMk cId="1680895855" sldId="269"/>
            <ac:grpSpMk id="45" creationId="{00000000-0000-0000-0000-000000000000}"/>
          </ac:grpSpMkLst>
        </pc:grpChg>
        <pc:grpChg chg="del">
          <ac:chgData name="김 종백" userId="2c66935e01fcdc27" providerId="LiveId" clId="{A76B07C1-9EE8-4800-BA2C-60B938B7131E}" dt="2021-05-11T10:53:18.649" v="5882" actId="478"/>
          <ac:grpSpMkLst>
            <pc:docMk/>
            <pc:sldMk cId="1680895855" sldId="269"/>
            <ac:grpSpMk id="46" creationId="{00000000-0000-0000-0000-000000000000}"/>
          </ac:grpSpMkLst>
        </pc:grpChg>
        <pc:grpChg chg="del">
          <ac:chgData name="김 종백" userId="2c66935e01fcdc27" providerId="LiveId" clId="{A76B07C1-9EE8-4800-BA2C-60B938B7131E}" dt="2021-05-11T10:53:18.044" v="5881" actId="478"/>
          <ac:grpSpMkLst>
            <pc:docMk/>
            <pc:sldMk cId="1680895855" sldId="269"/>
            <ac:grpSpMk id="47" creationId="{00000000-0000-0000-0000-000000000000}"/>
          </ac:grpSpMkLst>
        </pc:grpChg>
        <pc:grpChg chg="add mod">
          <ac:chgData name="김 종백" userId="2c66935e01fcdc27" providerId="LiveId" clId="{A76B07C1-9EE8-4800-BA2C-60B938B7131E}" dt="2021-05-11T12:15:38.995" v="7695" actId="164"/>
          <ac:grpSpMkLst>
            <pc:docMk/>
            <pc:sldMk cId="1680895855" sldId="269"/>
            <ac:grpSpMk id="54" creationId="{16278327-9573-4E29-9CBE-3ABAF9D7F6EE}"/>
          </ac:grpSpMkLst>
        </pc:grpChg>
        <pc:grpChg chg="add mod">
          <ac:chgData name="김 종백" userId="2c66935e01fcdc27" providerId="LiveId" clId="{A76B07C1-9EE8-4800-BA2C-60B938B7131E}" dt="2021-05-11T12:15:38.995" v="7695" actId="164"/>
          <ac:grpSpMkLst>
            <pc:docMk/>
            <pc:sldMk cId="1680895855" sldId="269"/>
            <ac:grpSpMk id="56" creationId="{EB38D46D-CB1F-4E96-8061-6DBA6BFABCF6}"/>
          </ac:grpSpMkLst>
        </pc:grpChg>
        <pc:grpChg chg="add mod">
          <ac:chgData name="김 종백" userId="2c66935e01fcdc27" providerId="LiveId" clId="{A76B07C1-9EE8-4800-BA2C-60B938B7131E}" dt="2021-05-11T11:42:30.907" v="7385" actId="164"/>
          <ac:grpSpMkLst>
            <pc:docMk/>
            <pc:sldMk cId="1680895855" sldId="269"/>
            <ac:grpSpMk id="63" creationId="{5563570C-32F4-466E-A3EA-0AAE21127F91}"/>
          </ac:grpSpMkLst>
        </pc:grpChg>
        <pc:grpChg chg="add mod">
          <ac:chgData name="김 종백" userId="2c66935e01fcdc27" providerId="LiveId" clId="{A76B07C1-9EE8-4800-BA2C-60B938B7131E}" dt="2021-05-11T12:23:41.786" v="8168" actId="1076"/>
          <ac:grpSpMkLst>
            <pc:docMk/>
            <pc:sldMk cId="1680895855" sldId="269"/>
            <ac:grpSpMk id="65" creationId="{33C66EF0-F004-43EB-ABFB-3C980F09F659}"/>
          </ac:grpSpMkLst>
        </pc:grpChg>
        <pc:grpChg chg="add mod">
          <ac:chgData name="김 종백" userId="2c66935e01fcdc27" providerId="LiveId" clId="{A76B07C1-9EE8-4800-BA2C-60B938B7131E}" dt="2021-05-11T12:15:38.995" v="7695" actId="164"/>
          <ac:grpSpMkLst>
            <pc:docMk/>
            <pc:sldMk cId="1680895855" sldId="269"/>
            <ac:grpSpMk id="68" creationId="{ECFD439B-9A42-4BCB-99E2-26889AFB29E0}"/>
          </ac:grpSpMkLst>
        </pc:grpChg>
        <pc:grpChg chg="add del mod">
          <ac:chgData name="김 종백" userId="2c66935e01fcdc27" providerId="LiveId" clId="{A76B07C1-9EE8-4800-BA2C-60B938B7131E}" dt="2021-05-11T12:21:52.074" v="7929" actId="1076"/>
          <ac:grpSpMkLst>
            <pc:docMk/>
            <pc:sldMk cId="1680895855" sldId="269"/>
            <ac:grpSpMk id="69" creationId="{79BAC8A6-75FF-4214-8CFE-A45AA239D81B}"/>
          </ac:grpSpMkLst>
        </pc:grpChg>
        <pc:grpChg chg="add del mod">
          <ac:chgData name="김 종백" userId="2c66935e01fcdc27" providerId="LiveId" clId="{A76B07C1-9EE8-4800-BA2C-60B938B7131E}" dt="2021-05-11T12:15:52.352" v="7702"/>
          <ac:grpSpMkLst>
            <pc:docMk/>
            <pc:sldMk cId="1680895855" sldId="269"/>
            <ac:grpSpMk id="70" creationId="{A5EFB69A-3765-4F5C-9392-971598C5F79C}"/>
          </ac:grpSpMkLst>
        </pc:grpChg>
        <pc:grpChg chg="add mod">
          <ac:chgData name="김 종백" userId="2c66935e01fcdc27" providerId="LiveId" clId="{A76B07C1-9EE8-4800-BA2C-60B938B7131E}" dt="2021-05-11T12:32:30.018" v="8717" actId="164"/>
          <ac:grpSpMkLst>
            <pc:docMk/>
            <pc:sldMk cId="1680895855" sldId="269"/>
            <ac:grpSpMk id="107" creationId="{868646E9-CE51-478B-9408-E48A5063EACA}"/>
          </ac:grpSpMkLst>
        </pc:grpChg>
        <pc:grpChg chg="add mod">
          <ac:chgData name="김 종백" userId="2c66935e01fcdc27" providerId="LiveId" clId="{A76B07C1-9EE8-4800-BA2C-60B938B7131E}" dt="2021-05-11T12:33:03.314" v="8726" actId="1076"/>
          <ac:grpSpMkLst>
            <pc:docMk/>
            <pc:sldMk cId="1680895855" sldId="269"/>
            <ac:grpSpMk id="108" creationId="{783F0D68-73E8-4135-92B7-24524F061A2E}"/>
          </ac:grpSpMkLst>
        </pc:grpChg>
        <pc:grpChg chg="add mod">
          <ac:chgData name="김 종백" userId="2c66935e01fcdc27" providerId="LiveId" clId="{A76B07C1-9EE8-4800-BA2C-60B938B7131E}" dt="2021-05-11T12:32:36.038" v="8719" actId="164"/>
          <ac:grpSpMkLst>
            <pc:docMk/>
            <pc:sldMk cId="1680895855" sldId="269"/>
            <ac:grpSpMk id="109" creationId="{3FB12016-C472-4081-950E-7CF9B79CCF30}"/>
          </ac:grpSpMkLst>
        </pc:grpChg>
        <pc:grpChg chg="add mod">
          <ac:chgData name="김 종백" userId="2c66935e01fcdc27" providerId="LiveId" clId="{A76B07C1-9EE8-4800-BA2C-60B938B7131E}" dt="2021-05-11T12:33:09.154" v="8727" actId="1076"/>
          <ac:grpSpMkLst>
            <pc:docMk/>
            <pc:sldMk cId="1680895855" sldId="269"/>
            <ac:grpSpMk id="110" creationId="{560C676B-CF1A-416F-8A94-A333E100A946}"/>
          </ac:grpSpMkLst>
        </pc:grpChg>
        <pc:grpChg chg="add mod">
          <ac:chgData name="김 종백" userId="2c66935e01fcdc27" providerId="LiveId" clId="{A76B07C1-9EE8-4800-BA2C-60B938B7131E}" dt="2021-05-11T12:32:45.538" v="8723" actId="164"/>
          <ac:grpSpMkLst>
            <pc:docMk/>
            <pc:sldMk cId="1680895855" sldId="269"/>
            <ac:grpSpMk id="111" creationId="{B7D3C3B9-81AF-42E1-9FAA-F13DA8DBACB2}"/>
          </ac:grpSpMkLst>
        </pc:grpChg>
        <pc:grpChg chg="add mod">
          <ac:chgData name="김 종백" userId="2c66935e01fcdc27" providerId="LiveId" clId="{A76B07C1-9EE8-4800-BA2C-60B938B7131E}" dt="2021-05-11T12:34:43.338" v="8743" actId="1076"/>
          <ac:grpSpMkLst>
            <pc:docMk/>
            <pc:sldMk cId="1680895855" sldId="269"/>
            <ac:grpSpMk id="115" creationId="{D6F4BC2A-7EBC-4B07-8D6B-52B12EC0C01E}"/>
          </ac:grpSpMkLst>
        </pc:grpChg>
        <pc:picChg chg="add mod">
          <ac:chgData name="김 종백" userId="2c66935e01fcdc27" providerId="LiveId" clId="{A76B07C1-9EE8-4800-BA2C-60B938B7131E}" dt="2021-05-11T12:15:32.619" v="7694" actId="164"/>
          <ac:picMkLst>
            <pc:docMk/>
            <pc:sldMk cId="1680895855" sldId="269"/>
            <ac:picMk id="6" creationId="{516E59DD-A35F-44D0-BD3C-4C7AE58D8AAC}"/>
          </ac:picMkLst>
        </pc:picChg>
        <pc:picChg chg="add mod">
          <ac:chgData name="김 종백" userId="2c66935e01fcdc27" providerId="LiveId" clId="{A76B07C1-9EE8-4800-BA2C-60B938B7131E}" dt="2021-05-11T11:32:09.761" v="6970" actId="164"/>
          <ac:picMkLst>
            <pc:docMk/>
            <pc:sldMk cId="1680895855" sldId="269"/>
            <ac:picMk id="8" creationId="{A9E217C9-71CB-4FAB-BF52-C9CCCD5F6496}"/>
          </ac:picMkLst>
        </pc:picChg>
        <pc:picChg chg="add del mod">
          <ac:chgData name="김 종백" userId="2c66935e01fcdc27" providerId="LiveId" clId="{A76B07C1-9EE8-4800-BA2C-60B938B7131E}" dt="2021-05-11T11:09:07.834" v="5985" actId="478"/>
          <ac:picMkLst>
            <pc:docMk/>
            <pc:sldMk cId="1680895855" sldId="269"/>
            <ac:picMk id="10" creationId="{B223B5FF-4FE6-44B3-BC7D-4A6FDC61AFFF}"/>
          </ac:picMkLst>
        </pc:picChg>
        <pc:picChg chg="add mod">
          <ac:chgData name="김 종백" userId="2c66935e01fcdc27" providerId="LiveId" clId="{A76B07C1-9EE8-4800-BA2C-60B938B7131E}" dt="2021-05-11T11:32:29.504" v="6976" actId="164"/>
          <ac:picMkLst>
            <pc:docMk/>
            <pc:sldMk cId="1680895855" sldId="269"/>
            <ac:picMk id="13" creationId="{C7BE4C71-1104-4BF8-BCE4-0EE247CD01C4}"/>
          </ac:picMkLst>
        </pc:picChg>
        <pc:picChg chg="add mod">
          <ac:chgData name="김 종백" userId="2c66935e01fcdc27" providerId="LiveId" clId="{A76B07C1-9EE8-4800-BA2C-60B938B7131E}" dt="2021-05-11T11:32:14.769" v="6971" actId="164"/>
          <ac:picMkLst>
            <pc:docMk/>
            <pc:sldMk cId="1680895855" sldId="269"/>
            <ac:picMk id="15" creationId="{4EEAF9BF-859F-4360-8F73-BD5160296ABF}"/>
          </ac:picMkLst>
        </pc:picChg>
        <pc:picChg chg="add mod">
          <ac:chgData name="김 종백" userId="2c66935e01fcdc27" providerId="LiveId" clId="{A76B07C1-9EE8-4800-BA2C-60B938B7131E}" dt="2021-05-11T11:32:02.496" v="6969" actId="164"/>
          <ac:picMkLst>
            <pc:docMk/>
            <pc:sldMk cId="1680895855" sldId="269"/>
            <ac:picMk id="17" creationId="{FD037CB5-4A5B-4820-B83B-0707AF09FD17}"/>
          </ac:picMkLst>
        </pc:picChg>
        <pc:picChg chg="add mod">
          <ac:chgData name="김 종백" userId="2c66935e01fcdc27" providerId="LiveId" clId="{A76B07C1-9EE8-4800-BA2C-60B938B7131E}" dt="2021-05-11T11:32:24.296" v="6974" actId="164"/>
          <ac:picMkLst>
            <pc:docMk/>
            <pc:sldMk cId="1680895855" sldId="269"/>
            <ac:picMk id="19" creationId="{698922D5-AF37-4654-A61D-E96A0B5FC51F}"/>
          </ac:picMkLst>
        </pc:picChg>
        <pc:picChg chg="add mod">
          <ac:chgData name="김 종백" userId="2c66935e01fcdc27" providerId="LiveId" clId="{A76B07C1-9EE8-4800-BA2C-60B938B7131E}" dt="2021-05-11T11:33:34.096" v="7110" actId="164"/>
          <ac:picMkLst>
            <pc:docMk/>
            <pc:sldMk cId="1680895855" sldId="269"/>
            <ac:picMk id="21" creationId="{3EA52F98-0F13-487B-A97F-56C7AB048BE1}"/>
          </ac:picMkLst>
        </pc:picChg>
        <pc:picChg chg="add mod">
          <ac:chgData name="김 종백" userId="2c66935e01fcdc27" providerId="LiveId" clId="{A76B07C1-9EE8-4800-BA2C-60B938B7131E}" dt="2021-05-11T12:32:30.018" v="8717" actId="164"/>
          <ac:picMkLst>
            <pc:docMk/>
            <pc:sldMk cId="1680895855" sldId="269"/>
            <ac:picMk id="93" creationId="{8FCA4A0D-E551-4ABD-AAFB-9750AC4841E8}"/>
          </ac:picMkLst>
        </pc:picChg>
        <pc:picChg chg="add mod">
          <ac:chgData name="김 종백" userId="2c66935e01fcdc27" providerId="LiveId" clId="{A76B07C1-9EE8-4800-BA2C-60B938B7131E}" dt="2021-05-11T12:32:33.027" v="8718" actId="164"/>
          <ac:picMkLst>
            <pc:docMk/>
            <pc:sldMk cId="1680895855" sldId="269"/>
            <ac:picMk id="95" creationId="{60C2B15E-8574-41D7-AD01-A4A6D976566F}"/>
          </ac:picMkLst>
        </pc:picChg>
        <pc:picChg chg="add mod">
          <ac:chgData name="김 종백" userId="2c66935e01fcdc27" providerId="LiveId" clId="{A76B07C1-9EE8-4800-BA2C-60B938B7131E}" dt="2021-05-11T12:32:36.038" v="8719" actId="164"/>
          <ac:picMkLst>
            <pc:docMk/>
            <pc:sldMk cId="1680895855" sldId="269"/>
            <ac:picMk id="97" creationId="{13E981AA-5867-4E24-9FA8-7FAA30A00D33}"/>
          </ac:picMkLst>
        </pc:picChg>
        <pc:picChg chg="add mod">
          <ac:chgData name="김 종백" userId="2c66935e01fcdc27" providerId="LiveId" clId="{A76B07C1-9EE8-4800-BA2C-60B938B7131E}" dt="2021-05-11T12:32:40.851" v="8722" actId="164"/>
          <ac:picMkLst>
            <pc:docMk/>
            <pc:sldMk cId="1680895855" sldId="269"/>
            <ac:picMk id="99" creationId="{8753EC03-6524-4487-9E7A-443C30D18DF2}"/>
          </ac:picMkLst>
        </pc:picChg>
        <pc:picChg chg="add mod">
          <ac:chgData name="김 종백" userId="2c66935e01fcdc27" providerId="LiveId" clId="{A76B07C1-9EE8-4800-BA2C-60B938B7131E}" dt="2021-05-11T12:32:45.538" v="8723" actId="164"/>
          <ac:picMkLst>
            <pc:docMk/>
            <pc:sldMk cId="1680895855" sldId="269"/>
            <ac:picMk id="101" creationId="{AEAF4961-587A-42E6-9612-6062A7BA48A0}"/>
          </ac:picMkLst>
        </pc:picChg>
        <pc:picChg chg="add mod">
          <ac:chgData name="김 종백" userId="2c66935e01fcdc27" providerId="LiveId" clId="{A76B07C1-9EE8-4800-BA2C-60B938B7131E}" dt="2021-05-11T12:34:39.427" v="8742" actId="164"/>
          <ac:picMkLst>
            <pc:docMk/>
            <pc:sldMk cId="1680895855" sldId="269"/>
            <ac:picMk id="113" creationId="{6A3245D2-4174-407B-9D8A-3CF2C886161B}"/>
          </ac:picMkLst>
        </pc:picChg>
        <pc:cxnChg chg="del">
          <ac:chgData name="김 종백" userId="2c66935e01fcdc27" providerId="LiveId" clId="{A76B07C1-9EE8-4800-BA2C-60B938B7131E}" dt="2021-05-10T15:08:14.056" v="4692" actId="478"/>
          <ac:cxnSpMkLst>
            <pc:docMk/>
            <pc:sldMk cId="1680895855" sldId="269"/>
            <ac:cxnSpMk id="12" creationId="{00000000-0000-0000-0000-000000000000}"/>
          </ac:cxnSpMkLst>
        </pc:cxnChg>
        <pc:cxnChg chg="add mod">
          <ac:chgData name="김 종백" userId="2c66935e01fcdc27" providerId="LiveId" clId="{A76B07C1-9EE8-4800-BA2C-60B938B7131E}" dt="2021-05-10T15:08:16.278" v="4694"/>
          <ac:cxnSpMkLst>
            <pc:docMk/>
            <pc:sldMk cId="1680895855" sldId="269"/>
            <ac:cxnSpMk id="27" creationId="{65EC0D07-909D-4040-8335-F5DFDEC55C6A}"/>
          </ac:cxnSpMkLst>
        </pc:cxnChg>
      </pc:sldChg>
      <pc:sldChg chg="addSp delSp modSp mod ord">
        <pc:chgData name="김 종백" userId="2c66935e01fcdc27" providerId="LiveId" clId="{A76B07C1-9EE8-4800-BA2C-60B938B7131E}" dt="2021-05-11T14:05:42.586" v="9768" actId="1076"/>
        <pc:sldMkLst>
          <pc:docMk/>
          <pc:sldMk cId="3507319897" sldId="272"/>
        </pc:sldMkLst>
        <pc:spChg chg="add del mod">
          <ac:chgData name="김 종백" userId="2c66935e01fcdc27" providerId="LiveId" clId="{A76B07C1-9EE8-4800-BA2C-60B938B7131E}" dt="2021-05-11T12:36:04.990" v="8747" actId="478"/>
          <ac:spMkLst>
            <pc:docMk/>
            <pc:sldMk cId="3507319897" sldId="272"/>
            <ac:spMk id="6" creationId="{70A6E2F8-B091-464F-AB12-08A72EEB87A3}"/>
          </ac:spMkLst>
        </pc:spChg>
        <pc:spChg chg="add mod">
          <ac:chgData name="김 종백" userId="2c66935e01fcdc27" providerId="LiveId" clId="{A76B07C1-9EE8-4800-BA2C-60B938B7131E}" dt="2021-05-11T12:36:12.015" v="8764"/>
          <ac:spMkLst>
            <pc:docMk/>
            <pc:sldMk cId="3507319897" sldId="272"/>
            <ac:spMk id="9" creationId="{6A50EFA7-70F0-481D-B397-C0E18FAB3EBC}"/>
          </ac:spMkLst>
        </pc:spChg>
        <pc:spChg chg="add mod">
          <ac:chgData name="김 종백" userId="2c66935e01fcdc27" providerId="LiveId" clId="{A76B07C1-9EE8-4800-BA2C-60B938B7131E}" dt="2021-05-11T12:36:07.573" v="8749"/>
          <ac:spMkLst>
            <pc:docMk/>
            <pc:sldMk cId="3507319897" sldId="272"/>
            <ac:spMk id="10" creationId="{7256BD6B-17D3-43F7-A22E-AFE954F3167C}"/>
          </ac:spMkLst>
        </pc:spChg>
        <pc:spChg chg="del">
          <ac:chgData name="김 종백" userId="2c66935e01fcdc27" providerId="LiveId" clId="{A76B07C1-9EE8-4800-BA2C-60B938B7131E}" dt="2021-05-11T12:36:06.685" v="8748" actId="478"/>
          <ac:spMkLst>
            <pc:docMk/>
            <pc:sldMk cId="3507319897" sldId="272"/>
            <ac:spMk id="13" creationId="{00000000-0000-0000-0000-000000000000}"/>
          </ac:spMkLst>
        </pc:spChg>
        <pc:spChg chg="add mod">
          <ac:chgData name="김 종백" userId="2c66935e01fcdc27" providerId="LiveId" clId="{A76B07C1-9EE8-4800-BA2C-60B938B7131E}" dt="2021-05-11T12:59:43.958" v="9159" actId="1076"/>
          <ac:spMkLst>
            <pc:docMk/>
            <pc:sldMk cId="3507319897" sldId="272"/>
            <ac:spMk id="14" creationId="{28052547-39A4-4C51-A840-83F209E9B4FF}"/>
          </ac:spMkLst>
        </pc:spChg>
        <pc:spChg chg="add mod">
          <ac:chgData name="김 종백" userId="2c66935e01fcdc27" providerId="LiveId" clId="{A76B07C1-9EE8-4800-BA2C-60B938B7131E}" dt="2021-05-11T12:58:28.099" v="9143" actId="164"/>
          <ac:spMkLst>
            <pc:docMk/>
            <pc:sldMk cId="3507319897" sldId="272"/>
            <ac:spMk id="17" creationId="{98715BC1-0543-421E-A09B-0770DD3A6024}"/>
          </ac:spMkLst>
        </pc:spChg>
        <pc:spChg chg="add mod">
          <ac:chgData name="김 종백" userId="2c66935e01fcdc27" providerId="LiveId" clId="{A76B07C1-9EE8-4800-BA2C-60B938B7131E}" dt="2021-05-11T12:58:31.397" v="9144" actId="164"/>
          <ac:spMkLst>
            <pc:docMk/>
            <pc:sldMk cId="3507319897" sldId="272"/>
            <ac:spMk id="18" creationId="{56A643DD-75C8-45C3-96EB-4B48B4AB81FB}"/>
          </ac:spMkLst>
        </pc:spChg>
        <pc:spChg chg="add mod">
          <ac:chgData name="김 종백" userId="2c66935e01fcdc27" providerId="LiveId" clId="{A76B07C1-9EE8-4800-BA2C-60B938B7131E}" dt="2021-05-11T12:58:34.379" v="9145" actId="164"/>
          <ac:spMkLst>
            <pc:docMk/>
            <pc:sldMk cId="3507319897" sldId="272"/>
            <ac:spMk id="19" creationId="{526332CE-473C-464F-A8A5-230533488B7A}"/>
          </ac:spMkLst>
        </pc:spChg>
        <pc:spChg chg="add del mod">
          <ac:chgData name="김 종백" userId="2c66935e01fcdc27" providerId="LiveId" clId="{A76B07C1-9EE8-4800-BA2C-60B938B7131E}" dt="2021-05-11T12:58:46.510" v="9148" actId="478"/>
          <ac:spMkLst>
            <pc:docMk/>
            <pc:sldMk cId="3507319897" sldId="272"/>
            <ac:spMk id="23" creationId="{3DC9E5ED-7188-4C4F-8D6D-44B73389AB7A}"/>
          </ac:spMkLst>
        </pc:spChg>
        <pc:spChg chg="mod">
          <ac:chgData name="김 종백" userId="2c66935e01fcdc27" providerId="LiveId" clId="{A76B07C1-9EE8-4800-BA2C-60B938B7131E}" dt="2021-05-11T12:58:49.339" v="9149"/>
          <ac:spMkLst>
            <pc:docMk/>
            <pc:sldMk cId="3507319897" sldId="272"/>
            <ac:spMk id="26" creationId="{A7951679-18D6-48E4-9299-841509A5DE8C}"/>
          </ac:spMkLst>
        </pc:spChg>
        <pc:spChg chg="mod">
          <ac:chgData name="김 종백" userId="2c66935e01fcdc27" providerId="LiveId" clId="{A76B07C1-9EE8-4800-BA2C-60B938B7131E}" dt="2021-05-11T12:59:06.055" v="9151"/>
          <ac:spMkLst>
            <pc:docMk/>
            <pc:sldMk cId="3507319897" sldId="272"/>
            <ac:spMk id="29" creationId="{9F4E4DCF-7151-4D96-9E0C-2C462A38A3ED}"/>
          </ac:spMkLst>
        </pc:spChg>
        <pc:spChg chg="mod">
          <ac:chgData name="김 종백" userId="2c66935e01fcdc27" providerId="LiveId" clId="{A76B07C1-9EE8-4800-BA2C-60B938B7131E}" dt="2021-05-11T12:59:06.055" v="9151"/>
          <ac:spMkLst>
            <pc:docMk/>
            <pc:sldMk cId="3507319897" sldId="272"/>
            <ac:spMk id="32" creationId="{D8650E4F-9A88-41F2-864F-CC30C4A7061F}"/>
          </ac:spMkLst>
        </pc:spChg>
        <pc:spChg chg="mod">
          <ac:chgData name="김 종백" userId="2c66935e01fcdc27" providerId="LiveId" clId="{A76B07C1-9EE8-4800-BA2C-60B938B7131E}" dt="2021-05-11T14:05:38.058" v="9767" actId="1076"/>
          <ac:spMkLst>
            <pc:docMk/>
            <pc:sldMk cId="3507319897" sldId="272"/>
            <ac:spMk id="35" creationId="{53E6DA1D-E93C-40FB-98E9-0E3FD5799BE7}"/>
          </ac:spMkLst>
        </pc:spChg>
        <pc:spChg chg="mod">
          <ac:chgData name="김 종백" userId="2c66935e01fcdc27" providerId="LiveId" clId="{A76B07C1-9EE8-4800-BA2C-60B938B7131E}" dt="2021-05-11T14:05:27.242" v="9764" actId="1076"/>
          <ac:spMkLst>
            <pc:docMk/>
            <pc:sldMk cId="3507319897" sldId="272"/>
            <ac:spMk id="38" creationId="{924AE303-8DAC-4ECA-9FC2-E475C3DED793}"/>
          </ac:spMkLst>
        </pc:spChg>
        <pc:spChg chg="mod">
          <ac:chgData name="김 종백" userId="2c66935e01fcdc27" providerId="LiveId" clId="{A76B07C1-9EE8-4800-BA2C-60B938B7131E}" dt="2021-05-11T14:05:35.826" v="9766" actId="1076"/>
          <ac:spMkLst>
            <pc:docMk/>
            <pc:sldMk cId="3507319897" sldId="272"/>
            <ac:spMk id="41" creationId="{84FD7E97-F82B-45B1-B00D-C1383EE45013}"/>
          </ac:spMkLst>
        </pc:spChg>
        <pc:spChg chg="add 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43" creationId="{85161E77-7D11-4B40-BD41-6B8828402A7E}"/>
          </ac:spMkLst>
        </pc:spChg>
        <pc:spChg chg="add 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44" creationId="{3BB64113-F56F-4E1A-A437-6E6BA54FC5AC}"/>
          </ac:spMkLst>
        </pc:spChg>
        <pc:spChg chg="add 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45" creationId="{D01EF243-33B8-44B2-A6E0-36CB8698E12D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48" creationId="{69BB0094-5074-4FDE-AEB1-19DB353A9B20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49" creationId="{D9C05C4B-A5D7-473D-9B95-3D6C5B5B1A2E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50" creationId="{96DF2A1E-6CB4-4EF2-8608-48C064D437E3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52" creationId="{36B0FCA6-45BB-4098-B531-C9316BE9C4AC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53" creationId="{05DD37A0-4907-4B76-B8F4-72A56E6E4716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54" creationId="{BB13F566-05D7-4D46-B6C8-C62F1FAB36BF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56" creationId="{4724D37A-1C77-44C8-98F1-71BE8A7DFBD8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57" creationId="{8F5E4693-2132-4901-8D61-36AD8EC7AE56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58" creationId="{97362B23-C24B-40A3-A432-4753D08FD7F2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60" creationId="{A641B0BC-6DE4-4E59-9FCC-F03990D5D0B1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61" creationId="{8E0850F9-716F-42EA-8201-2536CD6E49E3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62" creationId="{7059D8AB-F7E5-4C1C-A9D5-B7FACCF5C8B7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64" creationId="{52DA4CC5-95B9-43EE-BC66-09A817028AFF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65" creationId="{26EE957C-4ED9-4F94-BF05-3AB0E35C340A}"/>
          </ac:spMkLst>
        </pc:spChg>
        <pc:spChg chg="mod">
          <ac:chgData name="김 종백" userId="2c66935e01fcdc27" providerId="LiveId" clId="{A76B07C1-9EE8-4800-BA2C-60B938B7131E}" dt="2021-05-11T14:05:11.509" v="9756" actId="2711"/>
          <ac:spMkLst>
            <pc:docMk/>
            <pc:sldMk cId="3507319897" sldId="272"/>
            <ac:spMk id="66" creationId="{5C6B4634-EB83-4756-974D-D336D594F97B}"/>
          </ac:spMkLst>
        </pc:spChg>
        <pc:spChg chg="add mod ord">
          <ac:chgData name="김 종백" userId="2c66935e01fcdc27" providerId="LiveId" clId="{A76B07C1-9EE8-4800-BA2C-60B938B7131E}" dt="2021-05-11T13:58:48.809" v="9683" actId="167"/>
          <ac:spMkLst>
            <pc:docMk/>
            <pc:sldMk cId="3507319897" sldId="272"/>
            <ac:spMk id="67" creationId="{011ABE54-2CC3-4939-9C51-1ACC4925D074}"/>
          </ac:spMkLst>
        </pc:spChg>
        <pc:spChg chg="add mod ord">
          <ac:chgData name="김 종백" userId="2c66935e01fcdc27" providerId="LiveId" clId="{A76B07C1-9EE8-4800-BA2C-60B938B7131E}" dt="2021-05-11T13:58:54.634" v="9686" actId="167"/>
          <ac:spMkLst>
            <pc:docMk/>
            <pc:sldMk cId="3507319897" sldId="272"/>
            <ac:spMk id="68" creationId="{9F6EC343-50DC-441A-8BA5-40EE194CA4F6}"/>
          </ac:spMkLst>
        </pc:spChg>
        <pc:spChg chg="add mod ord">
          <ac:chgData name="김 종백" userId="2c66935e01fcdc27" providerId="LiveId" clId="{A76B07C1-9EE8-4800-BA2C-60B938B7131E}" dt="2021-05-11T13:59:03.257" v="9689" actId="167"/>
          <ac:spMkLst>
            <pc:docMk/>
            <pc:sldMk cId="3507319897" sldId="272"/>
            <ac:spMk id="69" creationId="{9C24D63C-9044-483C-996C-DCE485B0C567}"/>
          </ac:spMkLst>
        </pc:spChg>
        <pc:grpChg chg="add mod">
          <ac:chgData name="김 종백" userId="2c66935e01fcdc27" providerId="LiveId" clId="{A76B07C1-9EE8-4800-BA2C-60B938B7131E}" dt="2021-05-11T13:11:16.931" v="9254" actId="1076"/>
          <ac:grpSpMkLst>
            <pc:docMk/>
            <pc:sldMk cId="3507319897" sldId="272"/>
            <ac:grpSpMk id="20" creationId="{F7C0BBED-FA41-41E3-B589-4D3E1AF067F2}"/>
          </ac:grpSpMkLst>
        </pc:grpChg>
        <pc:grpChg chg="add mod">
          <ac:chgData name="김 종백" userId="2c66935e01fcdc27" providerId="LiveId" clId="{A76B07C1-9EE8-4800-BA2C-60B938B7131E}" dt="2021-05-11T13:11:16.931" v="9254" actId="1076"/>
          <ac:grpSpMkLst>
            <pc:docMk/>
            <pc:sldMk cId="3507319897" sldId="272"/>
            <ac:grpSpMk id="21" creationId="{AE6E7FC8-1B8A-40CB-AAA0-323EAE2E1F2F}"/>
          </ac:grpSpMkLst>
        </pc:grpChg>
        <pc:grpChg chg="add mod">
          <ac:chgData name="김 종백" userId="2c66935e01fcdc27" providerId="LiveId" clId="{A76B07C1-9EE8-4800-BA2C-60B938B7131E}" dt="2021-05-11T13:11:16.931" v="9254" actId="1076"/>
          <ac:grpSpMkLst>
            <pc:docMk/>
            <pc:sldMk cId="3507319897" sldId="272"/>
            <ac:grpSpMk id="22" creationId="{D7B47B1D-57AB-4347-80BF-9CE8A94BA6BD}"/>
          </ac:grpSpMkLst>
        </pc:grpChg>
        <pc:grpChg chg="add mod">
          <ac:chgData name="김 종백" userId="2c66935e01fcdc27" providerId="LiveId" clId="{A76B07C1-9EE8-4800-BA2C-60B938B7131E}" dt="2021-05-11T12:59:47.397" v="9160" actId="164"/>
          <ac:grpSpMkLst>
            <pc:docMk/>
            <pc:sldMk cId="3507319897" sldId="272"/>
            <ac:grpSpMk id="24" creationId="{02BF20DD-1BE5-42F4-A2E3-31F725D1201A}"/>
          </ac:grpSpMkLst>
        </pc:grpChg>
        <pc:grpChg chg="add mod">
          <ac:chgData name="김 종백" userId="2c66935e01fcdc27" providerId="LiveId" clId="{A76B07C1-9EE8-4800-BA2C-60B938B7131E}" dt="2021-05-11T12:59:47.397" v="9160" actId="164"/>
          <ac:grpSpMkLst>
            <pc:docMk/>
            <pc:sldMk cId="3507319897" sldId="272"/>
            <ac:grpSpMk id="27" creationId="{8A376591-3FA8-4BC6-B83A-FEC2A8120492}"/>
          </ac:grpSpMkLst>
        </pc:grpChg>
        <pc:grpChg chg="add mod">
          <ac:chgData name="김 종백" userId="2c66935e01fcdc27" providerId="LiveId" clId="{A76B07C1-9EE8-4800-BA2C-60B938B7131E}" dt="2021-05-11T12:59:47.397" v="9160" actId="164"/>
          <ac:grpSpMkLst>
            <pc:docMk/>
            <pc:sldMk cId="3507319897" sldId="272"/>
            <ac:grpSpMk id="30" creationId="{F8284E00-95FC-4E73-8A9E-1FF8408CAE10}"/>
          </ac:grpSpMkLst>
        </pc:grpChg>
        <pc:grpChg chg="add mod">
          <ac:chgData name="김 종백" userId="2c66935e01fcdc27" providerId="LiveId" clId="{A76B07C1-9EE8-4800-BA2C-60B938B7131E}" dt="2021-05-11T12:59:47.397" v="9160" actId="164"/>
          <ac:grpSpMkLst>
            <pc:docMk/>
            <pc:sldMk cId="3507319897" sldId="272"/>
            <ac:grpSpMk id="33" creationId="{F1F2CAF3-3ABE-48FA-807A-FE0780A67348}"/>
          </ac:grpSpMkLst>
        </pc:grpChg>
        <pc:grpChg chg="add mod">
          <ac:chgData name="김 종백" userId="2c66935e01fcdc27" providerId="LiveId" clId="{A76B07C1-9EE8-4800-BA2C-60B938B7131E}" dt="2021-05-11T12:59:47.397" v="9160" actId="164"/>
          <ac:grpSpMkLst>
            <pc:docMk/>
            <pc:sldMk cId="3507319897" sldId="272"/>
            <ac:grpSpMk id="36" creationId="{1A1D8AC8-E746-431C-9A0A-D1A6E2424168}"/>
          </ac:grpSpMkLst>
        </pc:grpChg>
        <pc:grpChg chg="add mod">
          <ac:chgData name="김 종백" userId="2c66935e01fcdc27" providerId="LiveId" clId="{A76B07C1-9EE8-4800-BA2C-60B938B7131E}" dt="2021-05-11T12:59:47.397" v="9160" actId="164"/>
          <ac:grpSpMkLst>
            <pc:docMk/>
            <pc:sldMk cId="3507319897" sldId="272"/>
            <ac:grpSpMk id="39" creationId="{286329D5-FBA9-41AE-BF3F-7603F6B91283}"/>
          </ac:grpSpMkLst>
        </pc:grpChg>
        <pc:grpChg chg="add mod">
          <ac:chgData name="김 종백" userId="2c66935e01fcdc27" providerId="LiveId" clId="{A76B07C1-9EE8-4800-BA2C-60B938B7131E}" dt="2021-05-11T13:11:16.931" v="9254" actId="1076"/>
          <ac:grpSpMkLst>
            <pc:docMk/>
            <pc:sldMk cId="3507319897" sldId="272"/>
            <ac:grpSpMk id="42" creationId="{3C181105-6EA1-4963-B801-8F90F3E99E00}"/>
          </ac:grpSpMkLst>
        </pc:grpChg>
        <pc:grpChg chg="add mod">
          <ac:chgData name="김 종백" userId="2c66935e01fcdc27" providerId="LiveId" clId="{A76B07C1-9EE8-4800-BA2C-60B938B7131E}" dt="2021-05-11T13:11:16.931" v="9254" actId="1076"/>
          <ac:grpSpMkLst>
            <pc:docMk/>
            <pc:sldMk cId="3507319897" sldId="272"/>
            <ac:grpSpMk id="46" creationId="{0A9C6549-13AF-4726-A60C-28A56B3CD497}"/>
          </ac:grpSpMkLst>
        </pc:grpChg>
        <pc:grpChg chg="add mod">
          <ac:chgData name="김 종백" userId="2c66935e01fcdc27" providerId="LiveId" clId="{A76B07C1-9EE8-4800-BA2C-60B938B7131E}" dt="2021-05-11T13:11:16.931" v="9254" actId="1076"/>
          <ac:grpSpMkLst>
            <pc:docMk/>
            <pc:sldMk cId="3507319897" sldId="272"/>
            <ac:grpSpMk id="47" creationId="{876BF2AD-FE5D-4255-AB71-F9BE098B4908}"/>
          </ac:grpSpMkLst>
        </pc:grpChg>
        <pc:grpChg chg="add mod">
          <ac:chgData name="김 종백" userId="2c66935e01fcdc27" providerId="LiveId" clId="{A76B07C1-9EE8-4800-BA2C-60B938B7131E}" dt="2021-05-11T13:11:16.931" v="9254" actId="1076"/>
          <ac:grpSpMkLst>
            <pc:docMk/>
            <pc:sldMk cId="3507319897" sldId="272"/>
            <ac:grpSpMk id="51" creationId="{1795E01F-DB02-4F37-AEB0-294E863787C6}"/>
          </ac:grpSpMkLst>
        </pc:grpChg>
        <pc:grpChg chg="add mod">
          <ac:chgData name="김 종백" userId="2c66935e01fcdc27" providerId="LiveId" clId="{A76B07C1-9EE8-4800-BA2C-60B938B7131E}" dt="2021-05-11T13:11:16.931" v="9254" actId="1076"/>
          <ac:grpSpMkLst>
            <pc:docMk/>
            <pc:sldMk cId="3507319897" sldId="272"/>
            <ac:grpSpMk id="55" creationId="{E4EE8014-CF49-4522-89F6-A2B33B667620}"/>
          </ac:grpSpMkLst>
        </pc:grpChg>
        <pc:grpChg chg="add mod">
          <ac:chgData name="김 종백" userId="2c66935e01fcdc27" providerId="LiveId" clId="{A76B07C1-9EE8-4800-BA2C-60B938B7131E}" dt="2021-05-11T13:11:16.931" v="9254" actId="1076"/>
          <ac:grpSpMkLst>
            <pc:docMk/>
            <pc:sldMk cId="3507319897" sldId="272"/>
            <ac:grpSpMk id="59" creationId="{2DCE8ECF-C248-45FF-B806-F1FC365E94C9}"/>
          </ac:grpSpMkLst>
        </pc:grpChg>
        <pc:grpChg chg="add mod">
          <ac:chgData name="김 종백" userId="2c66935e01fcdc27" providerId="LiveId" clId="{A76B07C1-9EE8-4800-BA2C-60B938B7131E}" dt="2021-05-11T13:11:16.931" v="9254" actId="1076"/>
          <ac:grpSpMkLst>
            <pc:docMk/>
            <pc:sldMk cId="3507319897" sldId="272"/>
            <ac:grpSpMk id="63" creationId="{98249163-FF47-429B-AE3B-614EDF44041E}"/>
          </ac:grpSpMkLst>
        </pc:grpChg>
        <pc:picChg chg="add mod">
          <ac:chgData name="김 종백" userId="2c66935e01fcdc27" providerId="LiveId" clId="{A76B07C1-9EE8-4800-BA2C-60B938B7131E}" dt="2021-05-11T12:58:34.379" v="9145" actId="164"/>
          <ac:picMkLst>
            <pc:docMk/>
            <pc:sldMk cId="3507319897" sldId="272"/>
            <ac:picMk id="3" creationId="{39CA09F1-718E-40E7-928F-2EDFC5E6A058}"/>
          </ac:picMkLst>
        </pc:picChg>
        <pc:picChg chg="add mod">
          <ac:chgData name="김 종백" userId="2c66935e01fcdc27" providerId="LiveId" clId="{A76B07C1-9EE8-4800-BA2C-60B938B7131E}" dt="2021-05-11T12:58:31.397" v="9144" actId="164"/>
          <ac:picMkLst>
            <pc:docMk/>
            <pc:sldMk cId="3507319897" sldId="272"/>
            <ac:picMk id="5" creationId="{4E69CE3C-9146-4752-9416-1B71F5801537}"/>
          </ac:picMkLst>
        </pc:picChg>
        <pc:picChg chg="add mod">
          <ac:chgData name="김 종백" userId="2c66935e01fcdc27" providerId="LiveId" clId="{A76B07C1-9EE8-4800-BA2C-60B938B7131E}" dt="2021-05-11T12:58:28.099" v="9143" actId="164"/>
          <ac:picMkLst>
            <pc:docMk/>
            <pc:sldMk cId="3507319897" sldId="272"/>
            <ac:picMk id="16" creationId="{3478E0A8-93DD-4196-93BF-FA2F46B6D6AB}"/>
          </ac:picMkLst>
        </pc:picChg>
        <pc:picChg chg="mod">
          <ac:chgData name="김 종백" userId="2c66935e01fcdc27" providerId="LiveId" clId="{A76B07C1-9EE8-4800-BA2C-60B938B7131E}" dt="2021-05-11T12:58:49.339" v="9149"/>
          <ac:picMkLst>
            <pc:docMk/>
            <pc:sldMk cId="3507319897" sldId="272"/>
            <ac:picMk id="25" creationId="{018655A4-23B4-4816-AB29-AE412460489D}"/>
          </ac:picMkLst>
        </pc:picChg>
        <pc:picChg chg="mod">
          <ac:chgData name="김 종백" userId="2c66935e01fcdc27" providerId="LiveId" clId="{A76B07C1-9EE8-4800-BA2C-60B938B7131E}" dt="2021-05-11T12:59:06.055" v="9151"/>
          <ac:picMkLst>
            <pc:docMk/>
            <pc:sldMk cId="3507319897" sldId="272"/>
            <ac:picMk id="28" creationId="{860FDAB1-05FB-42C7-BC02-F63B90814263}"/>
          </ac:picMkLst>
        </pc:picChg>
        <pc:picChg chg="mod">
          <ac:chgData name="김 종백" userId="2c66935e01fcdc27" providerId="LiveId" clId="{A76B07C1-9EE8-4800-BA2C-60B938B7131E}" dt="2021-05-11T14:05:42.586" v="9768" actId="1076"/>
          <ac:picMkLst>
            <pc:docMk/>
            <pc:sldMk cId="3507319897" sldId="272"/>
            <ac:picMk id="31" creationId="{D5F72ADE-BFFF-44E6-A714-20642FDA2D18}"/>
          </ac:picMkLst>
        </pc:picChg>
        <pc:picChg chg="mod">
          <ac:chgData name="김 종백" userId="2c66935e01fcdc27" providerId="LiveId" clId="{A76B07C1-9EE8-4800-BA2C-60B938B7131E}" dt="2021-05-11T12:59:06.055" v="9151"/>
          <ac:picMkLst>
            <pc:docMk/>
            <pc:sldMk cId="3507319897" sldId="272"/>
            <ac:picMk id="34" creationId="{CEE6CE8E-08AF-404A-B311-AACB845A59E9}"/>
          </ac:picMkLst>
        </pc:picChg>
        <pc:picChg chg="mod">
          <ac:chgData name="김 종백" userId="2c66935e01fcdc27" providerId="LiveId" clId="{A76B07C1-9EE8-4800-BA2C-60B938B7131E}" dt="2021-05-11T12:59:06.055" v="9151"/>
          <ac:picMkLst>
            <pc:docMk/>
            <pc:sldMk cId="3507319897" sldId="272"/>
            <ac:picMk id="37" creationId="{438BE856-26F3-44BF-B324-553E3CA484A7}"/>
          </ac:picMkLst>
        </pc:picChg>
        <pc:picChg chg="mod">
          <ac:chgData name="김 종백" userId="2c66935e01fcdc27" providerId="LiveId" clId="{A76B07C1-9EE8-4800-BA2C-60B938B7131E}" dt="2021-05-11T14:05:32.451" v="9765" actId="1076"/>
          <ac:picMkLst>
            <pc:docMk/>
            <pc:sldMk cId="3507319897" sldId="272"/>
            <ac:picMk id="40" creationId="{53916B02-8332-49BE-BAF0-60AAA8D61CC5}"/>
          </ac:picMkLst>
        </pc:picChg>
        <pc:cxnChg chg="add mod">
          <ac:chgData name="김 종백" userId="2c66935e01fcdc27" providerId="LiveId" clId="{A76B07C1-9EE8-4800-BA2C-60B938B7131E}" dt="2021-05-11T12:36:07.573" v="8749"/>
          <ac:cxnSpMkLst>
            <pc:docMk/>
            <pc:sldMk cId="3507319897" sldId="272"/>
            <ac:cxnSpMk id="7" creationId="{D6B7E67F-1570-4BB7-B5D4-2F64E0AEB406}"/>
          </ac:cxnSpMkLst>
        </pc:cxnChg>
        <pc:cxnChg chg="del">
          <ac:chgData name="김 종백" userId="2c66935e01fcdc27" providerId="LiveId" clId="{A76B07C1-9EE8-4800-BA2C-60B938B7131E}" dt="2021-05-11T12:36:06.685" v="8748" actId="478"/>
          <ac:cxnSpMkLst>
            <pc:docMk/>
            <pc:sldMk cId="3507319897" sldId="272"/>
            <ac:cxnSpMk id="12" creationId="{00000000-0000-0000-0000-000000000000}"/>
          </ac:cxnSpMkLst>
        </pc:cxnChg>
      </pc:sldChg>
      <pc:sldChg chg="modSp mod">
        <pc:chgData name="김 종백" userId="2c66935e01fcdc27" providerId="LiveId" clId="{A76B07C1-9EE8-4800-BA2C-60B938B7131E}" dt="2021-05-11T12:37:03.736" v="8809" actId="2711"/>
        <pc:sldMkLst>
          <pc:docMk/>
          <pc:sldMk cId="2841827071" sldId="273"/>
        </pc:sldMkLst>
        <pc:spChg chg="mod">
          <ac:chgData name="김 종백" userId="2c66935e01fcdc27" providerId="LiveId" clId="{A76B07C1-9EE8-4800-BA2C-60B938B7131E}" dt="2021-05-11T12:37:03.736" v="8809" actId="2711"/>
          <ac:spMkLst>
            <pc:docMk/>
            <pc:sldMk cId="2841827071" sldId="273"/>
            <ac:spMk id="2" creationId="{00000000-0000-0000-0000-000000000000}"/>
          </ac:spMkLst>
        </pc:spChg>
      </pc:sldChg>
      <pc:sldChg chg="addSp delSp modSp add mod modAnim">
        <pc:chgData name="김 종백" userId="2c66935e01fcdc27" providerId="LiveId" clId="{A76B07C1-9EE8-4800-BA2C-60B938B7131E}" dt="2021-05-11T14:26:09.247" v="12102"/>
        <pc:sldMkLst>
          <pc:docMk/>
          <pc:sldMk cId="1346897400" sldId="274"/>
        </pc:sldMkLst>
        <pc:spChg chg="mod">
          <ac:chgData name="김 종백" userId="2c66935e01fcdc27" providerId="LiveId" clId="{A76B07C1-9EE8-4800-BA2C-60B938B7131E}" dt="2021-05-10T14:59:50.408" v="3247" actId="1076"/>
          <ac:spMkLst>
            <pc:docMk/>
            <pc:sldMk cId="1346897400" sldId="274"/>
            <ac:spMk id="4" creationId="{C446120C-1F41-4457-8C48-04A850A63B43}"/>
          </ac:spMkLst>
        </pc:spChg>
        <pc:spChg chg="mod">
          <ac:chgData name="김 종백" userId="2c66935e01fcdc27" providerId="LiveId" clId="{A76B07C1-9EE8-4800-BA2C-60B938B7131E}" dt="2021-05-10T14:50:56.679" v="2834" actId="1076"/>
          <ac:spMkLst>
            <pc:docMk/>
            <pc:sldMk cId="1346897400" sldId="274"/>
            <ac:spMk id="7" creationId="{00000000-0000-0000-0000-000000000000}"/>
          </ac:spMkLst>
        </pc:spChg>
        <pc:spChg chg="del">
          <ac:chgData name="김 종백" userId="2c66935e01fcdc27" providerId="LiveId" clId="{A76B07C1-9EE8-4800-BA2C-60B938B7131E}" dt="2021-05-10T15:05:33.396" v="4101" actId="478"/>
          <ac:spMkLst>
            <pc:docMk/>
            <pc:sldMk cId="1346897400" sldId="274"/>
            <ac:spMk id="15" creationId="{67DA1D5A-7210-4096-A914-9B434CD9E8B2}"/>
          </ac:spMkLst>
        </pc:spChg>
        <pc:spChg chg="del">
          <ac:chgData name="김 종백" userId="2c66935e01fcdc27" providerId="LiveId" clId="{A76B07C1-9EE8-4800-BA2C-60B938B7131E}" dt="2021-05-10T14:50:34.907" v="2811" actId="478"/>
          <ac:spMkLst>
            <pc:docMk/>
            <pc:sldMk cId="1346897400" sldId="274"/>
            <ac:spMk id="16" creationId="{595896AD-7179-4FE9-B7E0-E2734D0CB388}"/>
          </ac:spMkLst>
        </pc:spChg>
        <pc:spChg chg="del">
          <ac:chgData name="김 종백" userId="2c66935e01fcdc27" providerId="LiveId" clId="{A76B07C1-9EE8-4800-BA2C-60B938B7131E}" dt="2021-05-10T14:50:34.108" v="2810" actId="478"/>
          <ac:spMkLst>
            <pc:docMk/>
            <pc:sldMk cId="1346897400" sldId="274"/>
            <ac:spMk id="21" creationId="{9BDE6DF0-3F7B-4D1D-8A70-7AD1D8B68C08}"/>
          </ac:spMkLst>
        </pc:spChg>
        <pc:spChg chg="del">
          <ac:chgData name="김 종백" userId="2c66935e01fcdc27" providerId="LiveId" clId="{A76B07C1-9EE8-4800-BA2C-60B938B7131E}" dt="2021-05-10T14:50:39.177" v="2814" actId="478"/>
          <ac:spMkLst>
            <pc:docMk/>
            <pc:sldMk cId="1346897400" sldId="274"/>
            <ac:spMk id="22" creationId="{56AC8833-3A62-449B-87A7-1C2FA0CF6F33}"/>
          </ac:spMkLst>
        </pc:spChg>
        <pc:spChg chg="del">
          <ac:chgData name="김 종백" userId="2c66935e01fcdc27" providerId="LiveId" clId="{A76B07C1-9EE8-4800-BA2C-60B938B7131E}" dt="2021-05-10T14:50:36.210" v="2812" actId="478"/>
          <ac:spMkLst>
            <pc:docMk/>
            <pc:sldMk cId="1346897400" sldId="274"/>
            <ac:spMk id="23" creationId="{FC446625-BFE4-48DF-8C70-835EC5A50488}"/>
          </ac:spMkLst>
        </pc:spChg>
        <pc:spChg chg="add mod topLvl">
          <ac:chgData name="김 종백" userId="2c66935e01fcdc27" providerId="LiveId" clId="{A76B07C1-9EE8-4800-BA2C-60B938B7131E}" dt="2021-05-11T12:43:32.133" v="8876" actId="14826"/>
          <ac:spMkLst>
            <pc:docMk/>
            <pc:sldMk cId="1346897400" sldId="274"/>
            <ac:spMk id="24" creationId="{9DB416EA-9591-43C2-BD3E-65F6B0C77567}"/>
          </ac:spMkLst>
        </pc:spChg>
        <pc:spChg chg="add del mod">
          <ac:chgData name="김 종백" userId="2c66935e01fcdc27" providerId="LiveId" clId="{A76B07C1-9EE8-4800-BA2C-60B938B7131E}" dt="2021-05-10T14:57:44.198" v="3212" actId="47"/>
          <ac:spMkLst>
            <pc:docMk/>
            <pc:sldMk cId="1346897400" sldId="274"/>
            <ac:spMk id="26" creationId="{09B8D514-E496-4D5A-86CC-09A1D4ED7C1E}"/>
          </ac:spMkLst>
        </pc:spChg>
        <pc:spChg chg="add del mod">
          <ac:chgData name="김 종백" userId="2c66935e01fcdc27" providerId="LiveId" clId="{A76B07C1-9EE8-4800-BA2C-60B938B7131E}" dt="2021-05-10T14:59:56.182" v="3249" actId="478"/>
          <ac:spMkLst>
            <pc:docMk/>
            <pc:sldMk cId="1346897400" sldId="274"/>
            <ac:spMk id="28" creationId="{D33E4E9F-EFB3-40CD-AB1F-E58E2459A8BA}"/>
          </ac:spMkLst>
        </pc:spChg>
        <pc:spChg chg="add mod">
          <ac:chgData name="김 종백" userId="2c66935e01fcdc27" providerId="LiveId" clId="{A76B07C1-9EE8-4800-BA2C-60B938B7131E}" dt="2021-05-11T12:43:32.133" v="8876" actId="14826"/>
          <ac:spMkLst>
            <pc:docMk/>
            <pc:sldMk cId="1346897400" sldId="274"/>
            <ac:spMk id="31" creationId="{F708F19D-A555-45C9-A1BD-3883552015E4}"/>
          </ac:spMkLst>
        </pc:spChg>
        <pc:spChg chg="add mod">
          <ac:chgData name="김 종백" userId="2c66935e01fcdc27" providerId="LiveId" clId="{A76B07C1-9EE8-4800-BA2C-60B938B7131E}" dt="2021-05-10T15:10:31.505" v="4776" actId="14100"/>
          <ac:spMkLst>
            <pc:docMk/>
            <pc:sldMk cId="1346897400" sldId="274"/>
            <ac:spMk id="33" creationId="{7E25AA80-6D8A-4668-94CA-39BB7CCB4987}"/>
          </ac:spMkLst>
        </pc:spChg>
        <pc:spChg chg="add mod">
          <ac:chgData name="김 종백" userId="2c66935e01fcdc27" providerId="LiveId" clId="{A76B07C1-9EE8-4800-BA2C-60B938B7131E}" dt="2021-05-11T14:16:20.360" v="10956" actId="2711"/>
          <ac:spMkLst>
            <pc:docMk/>
            <pc:sldMk cId="1346897400" sldId="274"/>
            <ac:spMk id="34" creationId="{AAE51BE6-9303-466C-90B3-A16859312EB2}"/>
          </ac:spMkLst>
        </pc:spChg>
        <pc:grpChg chg="del">
          <ac:chgData name="김 종백" userId="2c66935e01fcdc27" providerId="LiveId" clId="{A76B07C1-9EE8-4800-BA2C-60B938B7131E}" dt="2021-05-10T14:50:39.177" v="2814" actId="478"/>
          <ac:grpSpMkLst>
            <pc:docMk/>
            <pc:sldMk cId="1346897400" sldId="274"/>
            <ac:grpSpMk id="10" creationId="{5E204CBA-2F3E-49F2-A113-1DCAFA2F2996}"/>
          </ac:grpSpMkLst>
        </pc:grpChg>
        <pc:grpChg chg="del mod">
          <ac:chgData name="김 종백" userId="2c66935e01fcdc27" providerId="LiveId" clId="{A76B07C1-9EE8-4800-BA2C-60B938B7131E}" dt="2021-05-10T14:50:39.177" v="2814" actId="478"/>
          <ac:grpSpMkLst>
            <pc:docMk/>
            <pc:sldMk cId="1346897400" sldId="274"/>
            <ac:grpSpMk id="14" creationId="{41D8B953-391E-4E58-A21B-AD2412DBA328}"/>
          </ac:grpSpMkLst>
        </pc:grpChg>
        <pc:grpChg chg="add del mod">
          <ac:chgData name="김 종백" userId="2c66935e01fcdc27" providerId="LiveId" clId="{A76B07C1-9EE8-4800-BA2C-60B938B7131E}" dt="2021-05-11T12:43:32.133" v="8876" actId="14826"/>
          <ac:grpSpMkLst>
            <pc:docMk/>
            <pc:sldMk cId="1346897400" sldId="274"/>
            <ac:grpSpMk id="25" creationId="{C19075F8-9239-4997-A2AE-B6B579ACD127}"/>
          </ac:grpSpMkLst>
        </pc:grpChg>
        <pc:grpChg chg="add mod">
          <ac:chgData name="김 종백" userId="2c66935e01fcdc27" providerId="LiveId" clId="{A76B07C1-9EE8-4800-BA2C-60B938B7131E}" dt="2021-05-11T12:43:32.133" v="8876" actId="14826"/>
          <ac:grpSpMkLst>
            <pc:docMk/>
            <pc:sldMk cId="1346897400" sldId="274"/>
            <ac:grpSpMk id="32" creationId="{03B60E21-286B-48BE-B0AD-D981B8DDF05B}"/>
          </ac:grpSpMkLst>
        </pc:grpChg>
        <pc:picChg chg="add del mod">
          <ac:chgData name="김 종백" userId="2c66935e01fcdc27" providerId="LiveId" clId="{A76B07C1-9EE8-4800-BA2C-60B938B7131E}" dt="2021-05-10T14:55:26.049" v="3093" actId="478"/>
          <ac:picMkLst>
            <pc:docMk/>
            <pc:sldMk cId="1346897400" sldId="274"/>
            <ac:picMk id="5" creationId="{8C954947-44F2-4E9B-8363-0813A6B8F65E}"/>
          </ac:picMkLst>
        </pc:picChg>
        <pc:picChg chg="add del mod topLvl">
          <ac:chgData name="김 종백" userId="2c66935e01fcdc27" providerId="LiveId" clId="{A76B07C1-9EE8-4800-BA2C-60B938B7131E}" dt="2021-05-11T12:43:32.133" v="8876" actId="14826"/>
          <ac:picMkLst>
            <pc:docMk/>
            <pc:sldMk cId="1346897400" sldId="274"/>
            <ac:picMk id="17" creationId="{1E98D34D-1EAB-4733-9125-88F9D1589064}"/>
          </ac:picMkLst>
        </pc:picChg>
        <pc:picChg chg="add mod">
          <ac:chgData name="김 종백" userId="2c66935e01fcdc27" providerId="LiveId" clId="{A76B07C1-9EE8-4800-BA2C-60B938B7131E}" dt="2021-05-11T12:43:39.624" v="8877" actId="14826"/>
          <ac:picMkLst>
            <pc:docMk/>
            <pc:sldMk cId="1346897400" sldId="274"/>
            <ac:picMk id="30" creationId="{127DDB6C-6210-449D-A556-A7ED0FDE03BA}"/>
          </ac:picMkLst>
        </pc:picChg>
        <pc:cxnChg chg="mod">
          <ac:chgData name="김 종백" userId="2c66935e01fcdc27" providerId="LiveId" clId="{A76B07C1-9EE8-4800-BA2C-60B938B7131E}" dt="2021-05-10T14:50:54.289" v="2833" actId="14100"/>
          <ac:cxnSpMkLst>
            <pc:docMk/>
            <pc:sldMk cId="1346897400" sldId="274"/>
            <ac:cxnSpMk id="12" creationId="{00000000-0000-0000-0000-000000000000}"/>
          </ac:cxnSpMkLst>
        </pc:cxnChg>
      </pc:sldChg>
      <pc:sldChg chg="add del setBg">
        <pc:chgData name="김 종백" userId="2c66935e01fcdc27" providerId="LiveId" clId="{A76B07C1-9EE8-4800-BA2C-60B938B7131E}" dt="2021-05-10T13:56:59.669" v="1576"/>
        <pc:sldMkLst>
          <pc:docMk/>
          <pc:sldMk cId="4065919044" sldId="274"/>
        </pc:sldMkLst>
      </pc:sldChg>
      <pc:sldChg chg="addSp delSp modSp add mod setBg modAnim">
        <pc:chgData name="김 종백" userId="2c66935e01fcdc27" providerId="LiveId" clId="{A76B07C1-9EE8-4800-BA2C-60B938B7131E}" dt="2021-05-11T14:32:07.451" v="12127" actId="1076"/>
        <pc:sldMkLst>
          <pc:docMk/>
          <pc:sldMk cId="2304673502" sldId="275"/>
        </pc:sldMkLst>
        <pc:spChg chg="mod">
          <ac:chgData name="김 종백" userId="2c66935e01fcdc27" providerId="LiveId" clId="{A76B07C1-9EE8-4800-BA2C-60B938B7131E}" dt="2021-05-11T13:36:28.658" v="9597" actId="1076"/>
          <ac:spMkLst>
            <pc:docMk/>
            <pc:sldMk cId="2304673502" sldId="275"/>
            <ac:spMk id="8" creationId="{00000000-0000-0000-0000-000000000000}"/>
          </ac:spMkLst>
        </pc:spChg>
        <pc:spChg chg="mod">
          <ac:chgData name="김 종백" userId="2c66935e01fcdc27" providerId="LiveId" clId="{A76B07C1-9EE8-4800-BA2C-60B938B7131E}" dt="2021-05-11T12:36:20.571" v="8775"/>
          <ac:spMkLst>
            <pc:docMk/>
            <pc:sldMk cId="2304673502" sldId="275"/>
            <ac:spMk id="9" creationId="{6A50EFA7-70F0-481D-B397-C0E18FAB3EBC}"/>
          </ac:spMkLst>
        </pc:spChg>
        <pc:spChg chg="mod">
          <ac:chgData name="김 종백" userId="2c66935e01fcdc27" providerId="LiveId" clId="{A76B07C1-9EE8-4800-BA2C-60B938B7131E}" dt="2021-05-11T13:57:02.681" v="9664" actId="165"/>
          <ac:spMkLst>
            <pc:docMk/>
            <pc:sldMk cId="2304673502" sldId="275"/>
            <ac:spMk id="14" creationId="{4CF238B9-7EE0-4013-99E8-D3B66E694FCA}"/>
          </ac:spMkLst>
        </pc:spChg>
        <pc:spChg chg="mod">
          <ac:chgData name="김 종백" userId="2c66935e01fcdc27" providerId="LiveId" clId="{A76B07C1-9EE8-4800-BA2C-60B938B7131E}" dt="2021-05-11T13:57:29.588" v="9671" actId="207"/>
          <ac:spMkLst>
            <pc:docMk/>
            <pc:sldMk cId="2304673502" sldId="275"/>
            <ac:spMk id="17" creationId="{2887775A-D85F-4BF6-B4B4-7852993F1160}"/>
          </ac:spMkLst>
        </pc:spChg>
        <pc:spChg chg="mod">
          <ac:chgData name="김 종백" userId="2c66935e01fcdc27" providerId="LiveId" clId="{A76B07C1-9EE8-4800-BA2C-60B938B7131E}" dt="2021-05-11T13:58:25.219" v="9679" actId="1076"/>
          <ac:spMkLst>
            <pc:docMk/>
            <pc:sldMk cId="2304673502" sldId="275"/>
            <ac:spMk id="20" creationId="{EB683BB4-BA67-424D-9F0F-C434D86369DD}"/>
          </ac:spMkLst>
        </pc:spChg>
        <pc:spChg chg="add mod">
          <ac:chgData name="김 종백" userId="2c66935e01fcdc27" providerId="LiveId" clId="{A76B07C1-9EE8-4800-BA2C-60B938B7131E}" dt="2021-05-11T14:31:40.380" v="12121" actId="14100"/>
          <ac:spMkLst>
            <pc:docMk/>
            <pc:sldMk cId="2304673502" sldId="275"/>
            <ac:spMk id="21" creationId="{2D16397C-82F8-4851-9352-41CC5859D728}"/>
          </ac:spMkLst>
        </pc:spChg>
        <pc:spChg chg="add mod">
          <ac:chgData name="김 종백" userId="2c66935e01fcdc27" providerId="LiveId" clId="{A76B07C1-9EE8-4800-BA2C-60B938B7131E}" dt="2021-05-11T14:31:58.643" v="12124" actId="1076"/>
          <ac:spMkLst>
            <pc:docMk/>
            <pc:sldMk cId="2304673502" sldId="275"/>
            <ac:spMk id="22" creationId="{4CD31861-3302-4A58-A97B-8BCF43F63215}"/>
          </ac:spMkLst>
        </pc:spChg>
        <pc:spChg chg="add mod">
          <ac:chgData name="김 종백" userId="2c66935e01fcdc27" providerId="LiveId" clId="{A76B07C1-9EE8-4800-BA2C-60B938B7131E}" dt="2021-05-11T14:32:07.451" v="12127" actId="1076"/>
          <ac:spMkLst>
            <pc:docMk/>
            <pc:sldMk cId="2304673502" sldId="275"/>
            <ac:spMk id="25" creationId="{AF023461-2C3B-4969-9703-924FBB30EE13}"/>
          </ac:spMkLst>
        </pc:spChg>
        <pc:spChg chg="add mod ord">
          <ac:chgData name="김 종백" userId="2c66935e01fcdc27" providerId="LiveId" clId="{A76B07C1-9EE8-4800-BA2C-60B938B7131E}" dt="2021-05-11T13:57:25.689" v="9669" actId="207"/>
          <ac:spMkLst>
            <pc:docMk/>
            <pc:sldMk cId="2304673502" sldId="275"/>
            <ac:spMk id="26" creationId="{E158BA60-9E96-4751-90E1-2C915856BEB7}"/>
          </ac:spMkLst>
        </pc:spChg>
        <pc:spChg chg="add mod ord">
          <ac:chgData name="김 종백" userId="2c66935e01fcdc27" providerId="LiveId" clId="{A76B07C1-9EE8-4800-BA2C-60B938B7131E}" dt="2021-05-11T13:57:29.588" v="9671" actId="207"/>
          <ac:spMkLst>
            <pc:docMk/>
            <pc:sldMk cId="2304673502" sldId="275"/>
            <ac:spMk id="27" creationId="{F663DF27-16FC-4D49-90E1-FBC069DAEF0A}"/>
          </ac:spMkLst>
        </pc:spChg>
        <pc:spChg chg="add mod ord">
          <ac:chgData name="김 종백" userId="2c66935e01fcdc27" providerId="LiveId" clId="{A76B07C1-9EE8-4800-BA2C-60B938B7131E}" dt="2021-05-11T13:57:34.916" v="9673" actId="207"/>
          <ac:spMkLst>
            <pc:docMk/>
            <pc:sldMk cId="2304673502" sldId="275"/>
            <ac:spMk id="28" creationId="{006FF6BB-15E3-4762-BF46-5B12B39AB8C4}"/>
          </ac:spMkLst>
        </pc:spChg>
        <pc:grpChg chg="add del mod">
          <ac:chgData name="김 종백" userId="2c66935e01fcdc27" providerId="LiveId" clId="{A76B07C1-9EE8-4800-BA2C-60B938B7131E}" dt="2021-05-11T13:57:02.681" v="9664" actId="165"/>
          <ac:grpSpMkLst>
            <pc:docMk/>
            <pc:sldMk cId="2304673502" sldId="275"/>
            <ac:grpSpMk id="2" creationId="{D31B33D9-6EA4-49BA-B234-13A7F542D114}"/>
          </ac:grpSpMkLst>
        </pc:grpChg>
        <pc:grpChg chg="add mod topLvl">
          <ac:chgData name="김 종백" userId="2c66935e01fcdc27" providerId="LiveId" clId="{A76B07C1-9EE8-4800-BA2C-60B938B7131E}" dt="2021-05-11T13:57:18.760" v="9667" actId="164"/>
          <ac:grpSpMkLst>
            <pc:docMk/>
            <pc:sldMk cId="2304673502" sldId="275"/>
            <ac:grpSpMk id="12" creationId="{80BE3C75-F028-4607-B150-782BF295B96E}"/>
          </ac:grpSpMkLst>
        </pc:grpChg>
        <pc:grpChg chg="add mod topLvl">
          <ac:chgData name="김 종백" userId="2c66935e01fcdc27" providerId="LiveId" clId="{A76B07C1-9EE8-4800-BA2C-60B938B7131E}" dt="2021-05-11T13:57:29.588" v="9671" actId="207"/>
          <ac:grpSpMkLst>
            <pc:docMk/>
            <pc:sldMk cId="2304673502" sldId="275"/>
            <ac:grpSpMk id="15" creationId="{5B0931F4-41CA-4DB0-88B3-758CDB2B92A7}"/>
          </ac:grpSpMkLst>
        </pc:grpChg>
        <pc:grpChg chg="add mod topLvl">
          <ac:chgData name="김 종백" userId="2c66935e01fcdc27" providerId="LiveId" clId="{A76B07C1-9EE8-4800-BA2C-60B938B7131E}" dt="2021-05-11T13:57:34.916" v="9673" actId="207"/>
          <ac:grpSpMkLst>
            <pc:docMk/>
            <pc:sldMk cId="2304673502" sldId="275"/>
            <ac:grpSpMk id="18" creationId="{E9752879-34F0-499D-8ECB-1359DD4B6FA6}"/>
          </ac:grpSpMkLst>
        </pc:grpChg>
        <pc:grpChg chg="add mod">
          <ac:chgData name="김 종백" userId="2c66935e01fcdc27" providerId="LiveId" clId="{A76B07C1-9EE8-4800-BA2C-60B938B7131E}" dt="2021-05-11T13:56:58.036" v="9663" actId="164"/>
          <ac:grpSpMkLst>
            <pc:docMk/>
            <pc:sldMk cId="2304673502" sldId="275"/>
            <ac:grpSpMk id="29" creationId="{4E406E50-E800-4046-A7BB-BC0FFD79E1A0}"/>
          </ac:grpSpMkLst>
        </pc:grpChg>
        <pc:grpChg chg="add mod">
          <ac:chgData name="김 종백" userId="2c66935e01fcdc27" providerId="LiveId" clId="{A76B07C1-9EE8-4800-BA2C-60B938B7131E}" dt="2021-05-11T13:57:29.588" v="9671" actId="207"/>
          <ac:grpSpMkLst>
            <pc:docMk/>
            <pc:sldMk cId="2304673502" sldId="275"/>
            <ac:grpSpMk id="30" creationId="{7A94A2D1-0463-4B7E-A6CE-2BD820B19D5B}"/>
          </ac:grpSpMkLst>
        </pc:grpChg>
        <pc:grpChg chg="add mod">
          <ac:chgData name="김 종백" userId="2c66935e01fcdc27" providerId="LiveId" clId="{A76B07C1-9EE8-4800-BA2C-60B938B7131E}" dt="2021-05-11T13:57:34.916" v="9673" actId="207"/>
          <ac:grpSpMkLst>
            <pc:docMk/>
            <pc:sldMk cId="2304673502" sldId="275"/>
            <ac:grpSpMk id="31" creationId="{306ECDC2-797D-4114-AB3C-DC94AB25790F}"/>
          </ac:grpSpMkLst>
        </pc:grpChg>
        <pc:grpChg chg="add mod">
          <ac:chgData name="김 종백" userId="2c66935e01fcdc27" providerId="LiveId" clId="{A76B07C1-9EE8-4800-BA2C-60B938B7131E}" dt="2021-05-11T13:57:20.410" v="9668" actId="1076"/>
          <ac:grpSpMkLst>
            <pc:docMk/>
            <pc:sldMk cId="2304673502" sldId="275"/>
            <ac:grpSpMk id="32" creationId="{EA75293E-D3E3-4987-A529-003CC9DED375}"/>
          </ac:grpSpMkLst>
        </pc:grpChg>
        <pc:picChg chg="add mod">
          <ac:chgData name="김 종백" userId="2c66935e01fcdc27" providerId="LiveId" clId="{A76B07C1-9EE8-4800-BA2C-60B938B7131E}" dt="2021-05-11T13:57:18.760" v="9667" actId="164"/>
          <ac:picMkLst>
            <pc:docMk/>
            <pc:sldMk cId="2304673502" sldId="275"/>
            <ac:picMk id="4" creationId="{D0DF5CFF-31E0-435F-BDE7-2E739123720E}"/>
          </ac:picMkLst>
        </pc:picChg>
        <pc:picChg chg="add mod">
          <ac:chgData name="김 종백" userId="2c66935e01fcdc27" providerId="LiveId" clId="{A76B07C1-9EE8-4800-BA2C-60B938B7131E}" dt="2021-05-11T13:57:29.588" v="9671" actId="207"/>
          <ac:picMkLst>
            <pc:docMk/>
            <pc:sldMk cId="2304673502" sldId="275"/>
            <ac:picMk id="6" creationId="{CE7178DA-9854-4A5B-AB45-5098AEF187E3}"/>
          </ac:picMkLst>
        </pc:picChg>
        <pc:picChg chg="mod">
          <ac:chgData name="김 종백" userId="2c66935e01fcdc27" providerId="LiveId" clId="{A76B07C1-9EE8-4800-BA2C-60B938B7131E}" dt="2021-05-11T13:57:02.681" v="9664" actId="165"/>
          <ac:picMkLst>
            <pc:docMk/>
            <pc:sldMk cId="2304673502" sldId="275"/>
            <ac:picMk id="13" creationId="{7A898794-83EA-49AB-AA29-C6E19AE34B51}"/>
          </ac:picMkLst>
        </pc:picChg>
        <pc:picChg chg="mod">
          <ac:chgData name="김 종백" userId="2c66935e01fcdc27" providerId="LiveId" clId="{A76B07C1-9EE8-4800-BA2C-60B938B7131E}" dt="2021-05-11T13:57:29.588" v="9671" actId="207"/>
          <ac:picMkLst>
            <pc:docMk/>
            <pc:sldMk cId="2304673502" sldId="275"/>
            <ac:picMk id="16" creationId="{0B73362A-D941-4000-B452-CB549E8F0CF5}"/>
          </ac:picMkLst>
        </pc:picChg>
        <pc:picChg chg="mod">
          <ac:chgData name="김 종백" userId="2c66935e01fcdc27" providerId="LiveId" clId="{A76B07C1-9EE8-4800-BA2C-60B938B7131E}" dt="2021-05-11T13:57:34.916" v="9673" actId="207"/>
          <ac:picMkLst>
            <pc:docMk/>
            <pc:sldMk cId="2304673502" sldId="275"/>
            <ac:picMk id="19" creationId="{0BAFAAB2-F8A1-46BD-8D62-EA77969981EC}"/>
          </ac:picMkLst>
        </pc:picChg>
        <pc:picChg chg="add mod">
          <ac:chgData name="김 종백" userId="2c66935e01fcdc27" providerId="LiveId" clId="{A76B07C1-9EE8-4800-BA2C-60B938B7131E}" dt="2021-05-11T13:57:59.883" v="9677" actId="14100"/>
          <ac:picMkLst>
            <pc:docMk/>
            <pc:sldMk cId="2304673502" sldId="275"/>
            <ac:picMk id="24" creationId="{189BCB47-E0F0-40C8-8F1B-3B22DEE35C11}"/>
          </ac:picMkLst>
        </pc:picChg>
        <pc:picChg chg="add mod">
          <ac:chgData name="김 종백" userId="2c66935e01fcdc27" providerId="LiveId" clId="{A76B07C1-9EE8-4800-BA2C-60B938B7131E}" dt="2021-05-11T14:01:57.371" v="9697" actId="14100"/>
          <ac:picMkLst>
            <pc:docMk/>
            <pc:sldMk cId="2304673502" sldId="275"/>
            <ac:picMk id="34" creationId="{7C97D160-8D4C-4A9A-9B7D-E1A9B9B02F02}"/>
          </ac:picMkLst>
        </pc:picChg>
        <pc:cxnChg chg="mod">
          <ac:chgData name="김 종백" userId="2c66935e01fcdc27" providerId="LiveId" clId="{A76B07C1-9EE8-4800-BA2C-60B938B7131E}" dt="2021-05-11T13:36:28.658" v="9597" actId="1076"/>
          <ac:cxnSpMkLst>
            <pc:docMk/>
            <pc:sldMk cId="2304673502" sldId="275"/>
            <ac:cxnSpMk id="11" creationId="{00000000-0000-0000-0000-000000000000}"/>
          </ac:cxnSpMkLst>
        </pc:cxnChg>
      </pc:sldChg>
      <pc:sldChg chg="add del setBg">
        <pc:chgData name="김 종백" userId="2c66935e01fcdc27" providerId="LiveId" clId="{A76B07C1-9EE8-4800-BA2C-60B938B7131E}" dt="2021-05-11T12:36:13.437" v="8765" actId="47"/>
        <pc:sldMkLst>
          <pc:docMk/>
          <pc:sldMk cId="3464652942" sldId="275"/>
        </pc:sldMkLst>
      </pc:sldChg>
      <pc:sldChg chg="add del setBg">
        <pc:chgData name="김 종백" userId="2c66935e01fcdc27" providerId="LiveId" clId="{A76B07C1-9EE8-4800-BA2C-60B938B7131E}" dt="2021-05-11T12:36:14.832" v="8766" actId="47"/>
        <pc:sldMkLst>
          <pc:docMk/>
          <pc:sldMk cId="633026350" sldId="276"/>
        </pc:sldMkLst>
      </pc:sldChg>
      <pc:sldChg chg="addSp delSp modSp add mod modAnim">
        <pc:chgData name="김 종백" userId="2c66935e01fcdc27" providerId="LiveId" clId="{A76B07C1-9EE8-4800-BA2C-60B938B7131E}" dt="2021-05-11T14:27:16.779" v="12112"/>
        <pc:sldMkLst>
          <pc:docMk/>
          <pc:sldMk cId="1981023947" sldId="276"/>
        </pc:sldMkLst>
        <pc:spChg chg="add del mod">
          <ac:chgData name="김 종백" userId="2c66935e01fcdc27" providerId="LiveId" clId="{A76B07C1-9EE8-4800-BA2C-60B938B7131E}" dt="2021-05-11T13:40:43.104" v="9617"/>
          <ac:spMkLst>
            <pc:docMk/>
            <pc:sldMk cId="1981023947" sldId="276"/>
            <ac:spMk id="9" creationId="{6A50EFA7-70F0-481D-B397-C0E18FAB3EBC}"/>
          </ac:spMkLst>
        </pc:spChg>
        <pc:spChg chg="add mod">
          <ac:chgData name="김 종백" userId="2c66935e01fcdc27" providerId="LiveId" clId="{A76B07C1-9EE8-4800-BA2C-60B938B7131E}" dt="2021-05-11T14:17:47.875" v="10970" actId="164"/>
          <ac:spMkLst>
            <pc:docMk/>
            <pc:sldMk cId="1981023947" sldId="276"/>
            <ac:spMk id="12" creationId="{007B2845-CF41-40CE-AFC6-F0A55A2C2783}"/>
          </ac:spMkLst>
        </pc:spChg>
        <pc:spChg chg="add mod">
          <ac:chgData name="김 종백" userId="2c66935e01fcdc27" providerId="LiveId" clId="{A76B07C1-9EE8-4800-BA2C-60B938B7131E}" dt="2021-05-11T14:23:01.868" v="12092" actId="164"/>
          <ac:spMkLst>
            <pc:docMk/>
            <pc:sldMk cId="1981023947" sldId="276"/>
            <ac:spMk id="13" creationId="{1D7D5B39-4DDA-403F-8FEB-DC2D8364EBB5}"/>
          </ac:spMkLst>
        </pc:spChg>
        <pc:spChg chg="add mod">
          <ac:chgData name="김 종백" userId="2c66935e01fcdc27" providerId="LiveId" clId="{A76B07C1-9EE8-4800-BA2C-60B938B7131E}" dt="2021-05-11T14:22:54.227" v="12090" actId="164"/>
          <ac:spMkLst>
            <pc:docMk/>
            <pc:sldMk cId="1981023947" sldId="276"/>
            <ac:spMk id="14" creationId="{D7C66D0D-54C2-446C-8678-EB6A53962805}"/>
          </ac:spMkLst>
        </pc:spChg>
        <pc:spChg chg="add del mod">
          <ac:chgData name="김 종백" userId="2c66935e01fcdc27" providerId="LiveId" clId="{A76B07C1-9EE8-4800-BA2C-60B938B7131E}" dt="2021-05-11T14:17:47.875" v="10970" actId="164"/>
          <ac:spMkLst>
            <pc:docMk/>
            <pc:sldMk cId="1981023947" sldId="276"/>
            <ac:spMk id="15" creationId="{59C64C50-8FCA-4749-AC06-E043A38D9E56}"/>
          </ac:spMkLst>
        </pc:spChg>
        <pc:spChg chg="add del mod">
          <ac:chgData name="김 종백" userId="2c66935e01fcdc27" providerId="LiveId" clId="{A76B07C1-9EE8-4800-BA2C-60B938B7131E}" dt="2021-05-11T14:07:00.515" v="9934"/>
          <ac:spMkLst>
            <pc:docMk/>
            <pc:sldMk cId="1981023947" sldId="276"/>
            <ac:spMk id="16" creationId="{9E57D3D5-3724-4159-9605-4CD4909C77AE}"/>
          </ac:spMkLst>
        </pc:spChg>
        <pc:spChg chg="add mod">
          <ac:chgData name="김 종백" userId="2c66935e01fcdc27" providerId="LiveId" clId="{A76B07C1-9EE8-4800-BA2C-60B938B7131E}" dt="2021-05-11T14:23:13.115" v="12096" actId="14100"/>
          <ac:spMkLst>
            <pc:docMk/>
            <pc:sldMk cId="1981023947" sldId="276"/>
            <ac:spMk id="17" creationId="{AAF91A78-7D94-49F3-B304-536B1C3717F9}"/>
          </ac:spMkLst>
        </pc:spChg>
        <pc:spChg chg="add mod">
          <ac:chgData name="김 종백" userId="2c66935e01fcdc27" providerId="LiveId" clId="{A76B07C1-9EE8-4800-BA2C-60B938B7131E}" dt="2021-05-11T14:17:47.875" v="10970" actId="164"/>
          <ac:spMkLst>
            <pc:docMk/>
            <pc:sldMk cId="1981023947" sldId="276"/>
            <ac:spMk id="18" creationId="{1847E0C4-0F38-4260-BBFA-22BB5F787DDB}"/>
          </ac:spMkLst>
        </pc:spChg>
        <pc:spChg chg="add mod">
          <ac:chgData name="김 종백" userId="2c66935e01fcdc27" providerId="LiveId" clId="{A76B07C1-9EE8-4800-BA2C-60B938B7131E}" dt="2021-05-11T14:17:47.875" v="10970" actId="164"/>
          <ac:spMkLst>
            <pc:docMk/>
            <pc:sldMk cId="1981023947" sldId="276"/>
            <ac:spMk id="19" creationId="{23D27FD3-ACBA-4678-B526-B2E938030613}"/>
          </ac:spMkLst>
        </pc:spChg>
        <pc:spChg chg="add mod">
          <ac:chgData name="김 종백" userId="2c66935e01fcdc27" providerId="LiveId" clId="{A76B07C1-9EE8-4800-BA2C-60B938B7131E}" dt="2021-05-11T14:23:01.868" v="12092" actId="164"/>
          <ac:spMkLst>
            <pc:docMk/>
            <pc:sldMk cId="1981023947" sldId="276"/>
            <ac:spMk id="20" creationId="{2998B2D5-FB1E-4DDA-8113-4A3C0B99FA6E}"/>
          </ac:spMkLst>
        </pc:spChg>
        <pc:spChg chg="add mod">
          <ac:chgData name="김 종백" userId="2c66935e01fcdc27" providerId="LiveId" clId="{A76B07C1-9EE8-4800-BA2C-60B938B7131E}" dt="2021-05-11T14:23:01.868" v="12092" actId="164"/>
          <ac:spMkLst>
            <pc:docMk/>
            <pc:sldMk cId="1981023947" sldId="276"/>
            <ac:spMk id="21" creationId="{841B16C4-AC61-43D9-9D9C-4DEFABA0F120}"/>
          </ac:spMkLst>
        </pc:spChg>
        <pc:spChg chg="add mod">
          <ac:chgData name="김 종백" userId="2c66935e01fcdc27" providerId="LiveId" clId="{A76B07C1-9EE8-4800-BA2C-60B938B7131E}" dt="2021-05-11T14:22:54.227" v="12090" actId="164"/>
          <ac:spMkLst>
            <pc:docMk/>
            <pc:sldMk cId="1981023947" sldId="276"/>
            <ac:spMk id="22" creationId="{E100F8DD-50CF-49F0-AF78-69413AACB12E}"/>
          </ac:spMkLst>
        </pc:spChg>
        <pc:spChg chg="add del mod">
          <ac:chgData name="김 종백" userId="2c66935e01fcdc27" providerId="LiveId" clId="{A76B07C1-9EE8-4800-BA2C-60B938B7131E}" dt="2021-05-11T14:17:14.767" v="10965" actId="478"/>
          <ac:spMkLst>
            <pc:docMk/>
            <pc:sldMk cId="1981023947" sldId="276"/>
            <ac:spMk id="23" creationId="{44556308-FC69-4F66-BBCE-DD663451EFC7}"/>
          </ac:spMkLst>
        </pc:spChg>
        <pc:spChg chg="add mod">
          <ac:chgData name="김 종백" userId="2c66935e01fcdc27" providerId="LiveId" clId="{A76B07C1-9EE8-4800-BA2C-60B938B7131E}" dt="2021-05-11T14:23:01.868" v="12092" actId="164"/>
          <ac:spMkLst>
            <pc:docMk/>
            <pc:sldMk cId="1981023947" sldId="276"/>
            <ac:spMk id="24" creationId="{D612ADC7-99DB-4C4E-A2E8-D9E125DA740C}"/>
          </ac:spMkLst>
        </pc:spChg>
        <pc:spChg chg="add mod">
          <ac:chgData name="김 종백" userId="2c66935e01fcdc27" providerId="LiveId" clId="{A76B07C1-9EE8-4800-BA2C-60B938B7131E}" dt="2021-05-11T14:23:01.868" v="12092" actId="164"/>
          <ac:spMkLst>
            <pc:docMk/>
            <pc:sldMk cId="1981023947" sldId="276"/>
            <ac:spMk id="25" creationId="{9D233B22-D38B-449B-BDEE-3E1777813F9D}"/>
          </ac:spMkLst>
        </pc:spChg>
        <pc:spChg chg="add mod">
          <ac:chgData name="김 종백" userId="2c66935e01fcdc27" providerId="LiveId" clId="{A76B07C1-9EE8-4800-BA2C-60B938B7131E}" dt="2021-05-11T14:23:01.868" v="12092" actId="164"/>
          <ac:spMkLst>
            <pc:docMk/>
            <pc:sldMk cId="1981023947" sldId="276"/>
            <ac:spMk id="26" creationId="{FA69C600-83E1-414D-9FB6-A02443AF8ED1}"/>
          </ac:spMkLst>
        </pc:spChg>
        <pc:spChg chg="add mod">
          <ac:chgData name="김 종백" userId="2c66935e01fcdc27" providerId="LiveId" clId="{A76B07C1-9EE8-4800-BA2C-60B938B7131E}" dt="2021-05-11T14:22:54.227" v="12090" actId="164"/>
          <ac:spMkLst>
            <pc:docMk/>
            <pc:sldMk cId="1981023947" sldId="276"/>
            <ac:spMk id="27" creationId="{58D027AE-D58F-4A2A-8148-0C6EECCE64B2}"/>
          </ac:spMkLst>
        </pc:spChg>
        <pc:spChg chg="add mod">
          <ac:chgData name="김 종백" userId="2c66935e01fcdc27" providerId="LiveId" clId="{A76B07C1-9EE8-4800-BA2C-60B938B7131E}" dt="2021-05-11T14:22:54.227" v="12090" actId="164"/>
          <ac:spMkLst>
            <pc:docMk/>
            <pc:sldMk cId="1981023947" sldId="276"/>
            <ac:spMk id="28" creationId="{339C57E5-9A5D-4E31-931F-262336108F51}"/>
          </ac:spMkLst>
        </pc:spChg>
        <pc:grpChg chg="add mod">
          <ac:chgData name="김 종백" userId="2c66935e01fcdc27" providerId="LiveId" clId="{A76B07C1-9EE8-4800-BA2C-60B938B7131E}" dt="2021-05-11T14:23:17.579" v="12097" actId="1076"/>
          <ac:grpSpMkLst>
            <pc:docMk/>
            <pc:sldMk cId="1981023947" sldId="276"/>
            <ac:grpSpMk id="5" creationId="{AF45ABC1-D24A-430A-8281-9404289F352D}"/>
          </ac:grpSpMkLst>
        </pc:grpChg>
        <pc:grpChg chg="add mod">
          <ac:chgData name="김 종백" userId="2c66935e01fcdc27" providerId="LiveId" clId="{A76B07C1-9EE8-4800-BA2C-60B938B7131E}" dt="2021-05-11T14:22:57.251" v="12091" actId="1076"/>
          <ac:grpSpMkLst>
            <pc:docMk/>
            <pc:sldMk cId="1981023947" sldId="276"/>
            <ac:grpSpMk id="6" creationId="{E67B472F-8FCA-4B87-ADD0-75DF01815DE9}"/>
          </ac:grpSpMkLst>
        </pc:grpChg>
        <pc:grpChg chg="add mod">
          <ac:chgData name="김 종백" userId="2c66935e01fcdc27" providerId="LiveId" clId="{A76B07C1-9EE8-4800-BA2C-60B938B7131E}" dt="2021-05-11T14:23:07.182" v="12094" actId="1076"/>
          <ac:grpSpMkLst>
            <pc:docMk/>
            <pc:sldMk cId="1981023947" sldId="276"/>
            <ac:grpSpMk id="29" creationId="{8E616CC4-2FA1-452B-A5FA-EF55A8C786AC}"/>
          </ac:grpSpMkLst>
        </pc:grpChg>
      </pc:sldChg>
      <pc:sldChg chg="add del setBg">
        <pc:chgData name="김 종백" userId="2c66935e01fcdc27" providerId="LiveId" clId="{A76B07C1-9EE8-4800-BA2C-60B938B7131E}" dt="2021-05-11T12:19:41.982" v="7732" actId="47"/>
        <pc:sldMkLst>
          <pc:docMk/>
          <pc:sldMk cId="1998579980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40215-389D-4EFD-98FC-8D632BE219A0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F090C-C392-4741-85B4-5A4258BAA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2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시안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- 1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단순히 비싸다고만 해서 좋은 오디오 구성이 절대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각자 본인에게 맞는 시스템이 가장 좋은 소리라고 생각합니다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먹는 음식과 마찬가지로 사람에 따라 맛이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만별인것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소리도 본인에게 어울리는 소리가 따로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."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고객님들과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상담할때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이야기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오렌지커스텀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고객층분들은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사회적인 위치가 중상위층 이상 되는 분들이 많이 계십니다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그러다 보니 돈에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구애받지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않고 좋은 소리를 원하시는 분들이 많아서 </a:t>
            </a: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어느샌가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저도 수익보다는 소리를 널리 알리고자 더욱 힘쓰게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혼자 소리의 중요성을 알리다 보니 버거운 점도 많고 미흡한 점이 많아서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 전문가 분들과 함께 유익한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나가고 싶습니다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 음악은 정신과 신체 건강을 복원 및 유지시키며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삶을 윤택하고 향상시키기 위해 가장 좋은 방법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75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시안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- 1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단순히 비싸다고만 해서 좋은 오디오 구성이 절대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각자 본인에게 맞는 시스템이 가장 좋은 소리라고 생각합니다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먹는 음식과 마찬가지로 사람에 따라 맛이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만별인것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소리도 본인에게 어울리는 소리가 따로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."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제가 고객님들과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상담할때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이야기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오렌지커스텀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고객층분들은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사회적인 위치가 중상위층 이상 되는 분들이 많이 계십니다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그러다 보니 돈에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구애받지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않고 좋은 소리를 원하시는 분들이 많아서 </a:t>
            </a: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어느샌가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저도 수익보다는 소리를 널리 알리고자 더욱 힘쓰게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혼자 소리의 중요성을 알리다 보니 버거운 점도 많고 미흡한 점이 많아서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 전문가 분들과 함께 유익한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나가고 싶습니다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 음악은 정신과 신체 건강을 복원 및 유지시키며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삶을 윤택하고 향상시키기 위해 가장 좋은 방법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F090C-C392-4741-85B4-5A4258BAAB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1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0535" y="987574"/>
            <a:ext cx="483552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전주시 빅데이터 공모전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24128" y="3723878"/>
            <a:ext cx="3168352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김종백</a:t>
            </a:r>
            <a:endParaRPr lang="en-US" altLang="ko-KR" sz="1200" spc="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en-US" altLang="ko-KR" sz="1200" spc="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en-US" altLang="ko-KR" sz="1200" spc="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spc="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251520" y="41151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2C98A-FD69-4DAD-BA1E-3D4D8C27A2E9}"/>
              </a:ext>
            </a:extLst>
          </p:cNvPr>
          <p:cNvSpPr txBox="1"/>
          <p:nvPr/>
        </p:nvSpPr>
        <p:spPr>
          <a:xfrm>
            <a:off x="251520" y="1538376"/>
            <a:ext cx="388843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구해줘 홈즈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개인별 특성을 고려한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인가구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주거지역 추천 서비스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82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4795" y="1976522"/>
            <a:ext cx="2414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671900" y="2499742"/>
            <a:ext cx="18002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2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187624" y="411510"/>
            <a:ext cx="770485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15616" y="1050290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2400" spc="-150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1111846"/>
            <a:ext cx="230425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문제제기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71800" y="1683421"/>
            <a:ext cx="295232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  </a:t>
            </a:r>
            <a:r>
              <a:rPr lang="en-US" altLang="ko-KR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과정 및 사용 데이터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A372-6903-41BD-9A1F-601ED3B751E3}"/>
              </a:ext>
            </a:extLst>
          </p:cNvPr>
          <p:cNvSpPr txBox="1"/>
          <p:nvPr/>
        </p:nvSpPr>
        <p:spPr>
          <a:xfrm>
            <a:off x="2771800" y="2254996"/>
            <a:ext cx="158417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 </a:t>
            </a:r>
            <a:r>
              <a:rPr lang="en-US" altLang="ko-KR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D2BA12-8A23-490E-96E5-B1D197CD7BE9}"/>
              </a:ext>
            </a:extLst>
          </p:cNvPr>
          <p:cNvSpPr txBox="1"/>
          <p:nvPr/>
        </p:nvSpPr>
        <p:spPr>
          <a:xfrm>
            <a:off x="2771800" y="2823481"/>
            <a:ext cx="223224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 </a:t>
            </a:r>
            <a:r>
              <a:rPr lang="en-US" altLang="ko-KR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2000" spc="-1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의의 및 활용 방안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4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6120C-1F41-4457-8C48-04A850A63B43}"/>
              </a:ext>
            </a:extLst>
          </p:cNvPr>
          <p:cNvSpPr txBox="1"/>
          <p:nvPr/>
        </p:nvSpPr>
        <p:spPr>
          <a:xfrm>
            <a:off x="629356" y="81220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전북의 유일한 인구유입도시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204CBA-2F3E-49F2-A113-1DCAFA2F2996}"/>
              </a:ext>
            </a:extLst>
          </p:cNvPr>
          <p:cNvGrpSpPr/>
          <p:nvPr/>
        </p:nvGrpSpPr>
        <p:grpSpPr>
          <a:xfrm>
            <a:off x="714212" y="1199654"/>
            <a:ext cx="3857788" cy="1224608"/>
            <a:chOff x="652512" y="1230298"/>
            <a:chExt cx="4603564" cy="12164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438CBE-FB85-423F-B96E-2C4241038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12" y="1230298"/>
              <a:ext cx="4603564" cy="121645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63E629-EE7B-4707-9A70-D6CCFE5DEF29}"/>
                </a:ext>
              </a:extLst>
            </p:cNvPr>
            <p:cNvSpPr/>
            <p:nvPr/>
          </p:nvSpPr>
          <p:spPr>
            <a:xfrm>
              <a:off x="3347864" y="2163576"/>
              <a:ext cx="792088" cy="264158"/>
            </a:xfrm>
            <a:prstGeom prst="rect">
              <a:avLst/>
            </a:prstGeom>
            <a:noFill/>
            <a:ln>
              <a:solidFill>
                <a:srgbClr val="F166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7DA1D5A-7210-4096-A914-9B434CD9E8B2}"/>
              </a:ext>
            </a:extLst>
          </p:cNvPr>
          <p:cNvSpPr txBox="1"/>
          <p:nvPr/>
        </p:nvSpPr>
        <p:spPr>
          <a:xfrm>
            <a:off x="6025596" y="4731990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전주시 인구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’10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년째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65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제자리걸음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윤동길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전민일보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2021.04.12</a:t>
            </a:r>
          </a:p>
          <a:p>
            <a:pPr marL="228600" indent="-228600">
              <a:buAutoNum type="arabicParenR"/>
            </a:pP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패닉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전주 고용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취업 감소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김보현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전북일보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2021.04.04</a:t>
            </a:r>
          </a:p>
          <a:p>
            <a:pPr marL="228600" indent="-228600">
              <a:buAutoNum type="arabicParenR"/>
            </a:pP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전주대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인근에 청년 사회주택 공급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권순재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전북도민일보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2021.04.28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896AD-7179-4FE9-B7E0-E2734D0CB388}"/>
              </a:ext>
            </a:extLst>
          </p:cNvPr>
          <p:cNvSpPr txBox="1"/>
          <p:nvPr/>
        </p:nvSpPr>
        <p:spPr>
          <a:xfrm>
            <a:off x="5463389" y="874742"/>
            <a:ext cx="3312368" cy="111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전주시 총 인구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  <a:p>
            <a:pPr algn="r">
              <a:lnSpc>
                <a:spcPct val="12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657,064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(2021.3,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행정안전부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r">
              <a:lnSpc>
                <a:spcPct val="12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전주시 청년 인구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algn="r">
              <a:lnSpc>
                <a:spcPct val="12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130,520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(2020,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한국고용정보원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D8B953-391E-4E58-A21B-AD2412DBA328}"/>
              </a:ext>
            </a:extLst>
          </p:cNvPr>
          <p:cNvGrpSpPr/>
          <p:nvPr/>
        </p:nvGrpSpPr>
        <p:grpSpPr>
          <a:xfrm>
            <a:off x="684344" y="2745330"/>
            <a:ext cx="3887656" cy="1181819"/>
            <a:chOff x="596721" y="2398119"/>
            <a:chExt cx="4393589" cy="145532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81E860-4B8A-46F2-9A4F-7F12FD300752}"/>
                </a:ext>
              </a:extLst>
            </p:cNvPr>
            <p:cNvSpPr txBox="1"/>
            <p:nvPr/>
          </p:nvSpPr>
          <p:spPr>
            <a:xfrm>
              <a:off x="597822" y="2792231"/>
              <a:ext cx="4392488" cy="106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유입 인구의 대부분은 </a:t>
              </a:r>
              <a:r>
                <a:rPr lang="ko-KR" altLang="en-US" sz="1400" b="1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신도시</a:t>
              </a:r>
              <a:r>
                <a: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(</a:t>
              </a: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효자</a:t>
              </a:r>
              <a:r>
                <a: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4~5</a:t>
              </a: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동</a:t>
              </a:r>
              <a:r>
                <a: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)</a:t>
              </a:r>
              <a:r>
                <a:rPr lang="en-US" altLang="ko-KR" sz="1200" baseline="30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1)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신도시 거주자들의 상당수는 인근 공기업</a:t>
              </a:r>
              <a:r>
                <a: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/</a:t>
              </a: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공공기관 취업자</a:t>
              </a: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안정적인 수입원 보유</a:t>
              </a: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1B50C2-93F2-4485-97FD-78E8ACD37E49}"/>
                </a:ext>
              </a:extLst>
            </p:cNvPr>
            <p:cNvSpPr txBox="1"/>
            <p:nvPr/>
          </p:nvSpPr>
          <p:spPr>
            <a:xfrm>
              <a:off x="596721" y="2398119"/>
              <a:ext cx="91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그러나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DE6DF0-3F7B-4D1D-8A70-7AD1D8B68C08}"/>
              </a:ext>
            </a:extLst>
          </p:cNvPr>
          <p:cNvSpPr txBox="1"/>
          <p:nvPr/>
        </p:nvSpPr>
        <p:spPr>
          <a:xfrm>
            <a:off x="4769978" y="3045253"/>
            <a:ext cx="4194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2020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청년 취업자 수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39,000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명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(2019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42,900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명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</a:t>
            </a:r>
            <a:r>
              <a:rPr lang="en-US" altLang="ko-KR" sz="1200" baseline="30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약 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9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만명의 청년들은 경제적 자립이 불가한 상황에서 거주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언제든 인구 유출의 우려가 있음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경제적 약자 계층으로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사회적인 지원 필요</a:t>
            </a:r>
            <a:endParaRPr lang="en-US" altLang="ko-KR" sz="12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전주의 장기적 발전을 위해                                                             </a:t>
            </a:r>
            <a:r>
              <a:rPr lang="ko-KR" altLang="en-US" sz="1200" b="1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청년</a:t>
            </a:r>
            <a:r>
              <a:rPr lang="ko-KR" altLang="en-US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들이 안심하고 거주할 수 있는 시설들이 많아져야 함</a:t>
            </a:r>
            <a:r>
              <a: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C8833-3A62-449B-87A7-1C2FA0CF6F33}"/>
              </a:ext>
            </a:extLst>
          </p:cNvPr>
          <p:cNvSpPr txBox="1"/>
          <p:nvPr/>
        </p:nvSpPr>
        <p:spPr>
          <a:xfrm>
            <a:off x="618637" y="2391659"/>
            <a:ext cx="37717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전국적인 감소에도 인구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늘은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57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시군구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청약경쟁률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75%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돌파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조성신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매일경제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2021.05.07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46625-BFE4-48DF-8C70-835EC5A50488}"/>
              </a:ext>
            </a:extLst>
          </p:cNvPr>
          <p:cNvSpPr txBox="1"/>
          <p:nvPr/>
        </p:nvSpPr>
        <p:spPr>
          <a:xfrm>
            <a:off x="4769978" y="269432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소외 우려가 있는 구직 청년들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2356E43-0453-4F38-B30D-29163844E2B1}"/>
              </a:ext>
            </a:extLst>
          </p:cNvPr>
          <p:cNvCxnSpPr>
            <a:cxnSpLocks/>
          </p:cNvCxnSpPr>
          <p:nvPr/>
        </p:nvCxnSpPr>
        <p:spPr>
          <a:xfrm>
            <a:off x="2051720" y="411510"/>
            <a:ext cx="68407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269BFC9-65DE-452D-BF04-4CB09FF06759}"/>
              </a:ext>
            </a:extLst>
          </p:cNvPr>
          <p:cNvSpPr txBox="1"/>
          <p:nvPr/>
        </p:nvSpPr>
        <p:spPr>
          <a:xfrm>
            <a:off x="-108520" y="1806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</a:t>
            </a:r>
            <a:r>
              <a:rPr lang="en-US" altLang="ko-KR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문제제기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7108B5-4EC0-45F0-8556-39C1E6CA8F87}"/>
              </a:ext>
            </a:extLst>
          </p:cNvPr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26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2051720" y="411510"/>
            <a:ext cx="68407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08520" y="1806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도입 </a:t>
            </a:r>
            <a:r>
              <a:rPr lang="en-US" altLang="ko-KR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문제제기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6120C-1F41-4457-8C48-04A850A63B43}"/>
              </a:ext>
            </a:extLst>
          </p:cNvPr>
          <p:cNvSpPr txBox="1"/>
          <p:nvPr/>
        </p:nvSpPr>
        <p:spPr>
          <a:xfrm>
            <a:off x="467544" y="739256"/>
            <a:ext cx="462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방식으로 청년들의 주거 문제를 해결하나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B8D514-E496-4D5A-86CC-09A1D4ED7C1E}"/>
              </a:ext>
            </a:extLst>
          </p:cNvPr>
          <p:cNvSpPr txBox="1"/>
          <p:nvPr/>
        </p:nvSpPr>
        <p:spPr>
          <a:xfrm>
            <a:off x="3851920" y="307580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27DDB6C-6210-449D-A556-A7ED0FDE0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2120" y="1176117"/>
            <a:ext cx="1979026" cy="197902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B60E21-286B-48BE-B0AD-D981B8DDF05B}"/>
              </a:ext>
            </a:extLst>
          </p:cNvPr>
          <p:cNvGrpSpPr/>
          <p:nvPr/>
        </p:nvGrpSpPr>
        <p:grpSpPr>
          <a:xfrm>
            <a:off x="951434" y="1211716"/>
            <a:ext cx="3659638" cy="3442491"/>
            <a:chOff x="701898" y="1305555"/>
            <a:chExt cx="3659638" cy="344249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19075F8-9239-4997-A2AE-B6B579ACD127}"/>
                </a:ext>
              </a:extLst>
            </p:cNvPr>
            <p:cNvGrpSpPr/>
            <p:nvPr/>
          </p:nvGrpSpPr>
          <p:grpSpPr>
            <a:xfrm>
              <a:off x="1007604" y="1305555"/>
              <a:ext cx="2663130" cy="2595505"/>
              <a:chOff x="359533" y="1526750"/>
              <a:chExt cx="2124240" cy="2666693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E98D34D-1EAB-4733-9125-88F9D1589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3005" y="1526750"/>
                <a:ext cx="1565307" cy="2016227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B416EA-9591-43C2-BD3E-65F6B0C77567}"/>
                  </a:ext>
                </a:extLst>
              </p:cNvPr>
              <p:cNvSpPr txBox="1"/>
              <p:nvPr/>
            </p:nvSpPr>
            <p:spPr>
              <a:xfrm>
                <a:off x="359533" y="3592629"/>
                <a:ext cx="2124240" cy="600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양질의 주택을 </a:t>
                </a:r>
                <a:endPara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세금을 활용하여 많이 늘린다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?</a:t>
                </a:r>
                <a:endPara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08F19D-A555-45C9-A1BD-3883552015E4}"/>
                </a:ext>
              </a:extLst>
            </p:cNvPr>
            <p:cNvSpPr txBox="1"/>
            <p:nvPr/>
          </p:nvSpPr>
          <p:spPr>
            <a:xfrm>
              <a:off x="701898" y="3886272"/>
              <a:ext cx="365963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근본적으로 좋은 정책이나</a:t>
              </a:r>
              <a:r>
                <a:rPr lang="en-US" altLang="ko-KR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, </a:t>
              </a: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부지 매입 및 건설 </a:t>
              </a:r>
              <a:r>
                <a:rPr lang="ko-KR" altLang="en-US" sz="10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비용 문제</a:t>
              </a: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가 큼</a:t>
              </a:r>
              <a:endPara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기존 주택 </a:t>
              </a:r>
              <a:r>
                <a:rPr lang="ko-KR" altLang="en-US" sz="1000" dirty="0" err="1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임대업자들과의</a:t>
              </a: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갈등</a:t>
              </a: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발생</a:t>
              </a:r>
              <a:endPara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정책적으로 선정된 곳이 실거주자에게 최적의 입지라는 보장 없음</a:t>
              </a:r>
              <a:endPara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결정권자의 교체에 따라 정책이 장기적으로 시행될지의 여부 미정</a:t>
              </a:r>
              <a:endPara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문제의 근원은 주택 양의 부족이 아닌</a:t>
              </a:r>
              <a:r>
                <a:rPr lang="en-US" altLang="ko-KR" sz="10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, </a:t>
              </a:r>
              <a:r>
                <a:rPr lang="ko-KR" altLang="en-US" sz="10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효율적이지 못한 자원 배분</a:t>
              </a:r>
              <a:endParaRPr lang="en-US" altLang="ko-KR" sz="1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E25AA80-6D8A-4668-94CA-39BB7CCB4987}"/>
              </a:ext>
            </a:extLst>
          </p:cNvPr>
          <p:cNvSpPr txBox="1"/>
          <p:nvPr/>
        </p:nvSpPr>
        <p:spPr>
          <a:xfrm>
            <a:off x="5223730" y="3115202"/>
            <a:ext cx="316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활용하여 각 이용자들에게 적합한 거주지역을 추천한다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E51BE6-9303-466C-90B3-A16859312EB2}"/>
              </a:ext>
            </a:extLst>
          </p:cNvPr>
          <p:cNvSpPr txBox="1"/>
          <p:nvPr/>
        </p:nvSpPr>
        <p:spPr>
          <a:xfrm>
            <a:off x="4811814" y="3699977"/>
            <a:ext cx="3864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수십억이 소모되는 건축에 비해</a:t>
            </a:r>
            <a:r>
              <a: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저비용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으로 시행 가능</a:t>
            </a: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기존 주택 </a:t>
            </a:r>
            <a:r>
              <a:rPr lang="ko-KR" altLang="en-US" sz="10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임대업자들과의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 연대 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가능</a:t>
            </a: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실거주자의 특성을 고려하므로</a:t>
            </a:r>
            <a:r>
              <a: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상대적으로 입지선정의 </a:t>
            </a:r>
            <a:r>
              <a:rPr lang="ko-KR" altLang="en-US" sz="10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만족도 높음</a:t>
            </a:r>
            <a:endParaRPr lang="en-US" altLang="ko-KR" sz="1000" dirty="0">
              <a:solidFill>
                <a:srgbClr val="00B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향후 실서비스로의 발전을 통해 계속기업의 형태를 띄고 전주 지역의 부동산 </a:t>
            </a:r>
            <a:r>
              <a:rPr lang="ko-KR" altLang="en-US" sz="10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산업의 새로운 사업 아이템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 될 수 있음</a:t>
            </a:r>
            <a:r>
              <a: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전주 외 </a:t>
            </a:r>
            <a:r>
              <a:rPr lang="ko-KR" altLang="en-US" sz="10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지방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청년 거주 정책에도 </a:t>
            </a:r>
            <a:r>
              <a:rPr lang="ko-KR" altLang="en-US" sz="10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</a:t>
            </a:r>
            <a:r>
              <a:rPr lang="ko-KR" altLang="en-US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하게 적용 가능</a:t>
            </a: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89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95C4B2-5688-41AB-BC5E-9D822AAF70FB}"/>
              </a:ext>
            </a:extLst>
          </p:cNvPr>
          <p:cNvCxnSpPr>
            <a:cxnSpLocks/>
          </p:cNvCxnSpPr>
          <p:nvPr/>
        </p:nvCxnSpPr>
        <p:spPr>
          <a:xfrm>
            <a:off x="2051720" y="411510"/>
            <a:ext cx="68407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F06AE0-FB35-4E28-899F-C5256D5E052F}"/>
              </a:ext>
            </a:extLst>
          </p:cNvPr>
          <p:cNvSpPr txBox="1"/>
          <p:nvPr/>
        </p:nvSpPr>
        <p:spPr>
          <a:xfrm>
            <a:off x="-108520" y="1806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방식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C50D07-48B0-4053-9705-77B781051E4F}"/>
              </a:ext>
            </a:extLst>
          </p:cNvPr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8A0D7C-C346-419E-8193-F495C696EAF8}"/>
              </a:ext>
            </a:extLst>
          </p:cNvPr>
          <p:cNvSpPr/>
          <p:nvPr/>
        </p:nvSpPr>
        <p:spPr>
          <a:xfrm>
            <a:off x="786927" y="2082507"/>
            <a:ext cx="4032448" cy="1095319"/>
          </a:xfrm>
          <a:prstGeom prst="roundRect">
            <a:avLst/>
          </a:prstGeom>
          <a:solidFill>
            <a:srgbClr val="126E82"/>
          </a:solidFill>
          <a:ln>
            <a:solidFill>
              <a:srgbClr val="189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798D7E-6493-4AAE-8D5C-FFBE55D09C3D}"/>
              </a:ext>
            </a:extLst>
          </p:cNvPr>
          <p:cNvSpPr txBox="1"/>
          <p:nvPr/>
        </p:nvSpPr>
        <p:spPr>
          <a:xfrm>
            <a:off x="892481" y="2135942"/>
            <a:ext cx="1080120" cy="276999"/>
          </a:xfrm>
          <a:prstGeom prst="rect">
            <a:avLst/>
          </a:prstGeom>
          <a:solidFill>
            <a:srgbClr val="126E82"/>
          </a:solidFill>
          <a:ln>
            <a:solidFill>
              <a:srgbClr val="126E8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도구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794FAB-C0E9-4464-8E73-5ABFAC4E1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23" y="2463315"/>
            <a:ext cx="447712" cy="447712"/>
          </a:xfrm>
          <a:prstGeom prst="rect">
            <a:avLst/>
          </a:prstGeom>
          <a:solidFill>
            <a:srgbClr val="126E82"/>
          </a:solidFill>
          <a:ln>
            <a:solidFill>
              <a:srgbClr val="126E8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26A6B08-1B12-4DB2-AD31-3DAEFFCF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063" y="2463315"/>
            <a:ext cx="1216334" cy="491390"/>
          </a:xfrm>
          <a:prstGeom prst="rect">
            <a:avLst/>
          </a:prstGeom>
          <a:solidFill>
            <a:srgbClr val="126E82"/>
          </a:solidFill>
          <a:ln>
            <a:solidFill>
              <a:srgbClr val="126E8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Python으로 Crawling 준비하기(Beautifulsoup4, Selenium 설치 &amp; Chromedriver 설정)">
            <a:extLst>
              <a:ext uri="{FF2B5EF4-FFF2-40B4-BE49-F238E27FC236}">
                <a16:creationId xmlns:a16="http://schemas.microsoft.com/office/drawing/2014/main" id="{ABF3EB09-F99E-45A8-83CF-A1F866BF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317" y="2439464"/>
            <a:ext cx="1152128" cy="495414"/>
          </a:xfrm>
          <a:prstGeom prst="rect">
            <a:avLst/>
          </a:prstGeom>
          <a:solidFill>
            <a:srgbClr val="126E82"/>
          </a:solidFill>
          <a:ln>
            <a:solidFill>
              <a:srgbClr val="126E8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A4B16EE-95CD-4264-8958-FF26D033B2CA}"/>
              </a:ext>
            </a:extLst>
          </p:cNvPr>
          <p:cNvGrpSpPr/>
          <p:nvPr/>
        </p:nvGrpSpPr>
        <p:grpSpPr>
          <a:xfrm>
            <a:off x="508208" y="3191423"/>
            <a:ext cx="4574302" cy="1289739"/>
            <a:chOff x="933802" y="2180556"/>
            <a:chExt cx="3024336" cy="1211332"/>
          </a:xfrm>
          <a:solidFill>
            <a:srgbClr val="132C33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6B43FF2-21B0-4D21-99D9-CE2A3E683145}"/>
                </a:ext>
              </a:extLst>
            </p:cNvPr>
            <p:cNvSpPr/>
            <p:nvPr/>
          </p:nvSpPr>
          <p:spPr>
            <a:xfrm>
              <a:off x="933802" y="2180556"/>
              <a:ext cx="3024336" cy="1211332"/>
            </a:xfrm>
            <a:prstGeom prst="roundRect">
              <a:avLst/>
            </a:prstGeom>
            <a:grpFill/>
            <a:ln>
              <a:solidFill>
                <a:srgbClr val="1E47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88F2AD-2950-456B-8AEE-4533BD19789C}"/>
                </a:ext>
              </a:extLst>
            </p:cNvPr>
            <p:cNvSpPr txBox="1"/>
            <p:nvPr/>
          </p:nvSpPr>
          <p:spPr>
            <a:xfrm>
              <a:off x="1007604" y="2243156"/>
              <a:ext cx="1080120" cy="260159"/>
            </a:xfrm>
            <a:prstGeom prst="rect">
              <a:avLst/>
            </a:prstGeom>
            <a:grpFill/>
            <a:ln>
              <a:solidFill>
                <a:srgbClr val="132C3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수집</a:t>
              </a:r>
            </a:p>
          </p:txBody>
        </p:sp>
      </p:grpSp>
      <p:pic>
        <p:nvPicPr>
          <p:cNvPr id="4118" name="Picture 22" descr="전라북도 전주시 브랜드 : 전주 대표브랜드 '한바탕 전주', 전주 시정슬로건 '사람의 도시, 품격의 전주, 전주정신을 대표하는 슬로건  '한국의 꽃심 전주' &lt;2017.11&gt; : 네이버 블로그">
            <a:extLst>
              <a:ext uri="{FF2B5EF4-FFF2-40B4-BE49-F238E27FC236}">
                <a16:creationId xmlns:a16="http://schemas.microsoft.com/office/drawing/2014/main" id="{E1E94102-D4AC-4718-B3F3-E3282612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1" y="3545336"/>
            <a:ext cx="700578" cy="70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공공데이터 – 경기도여성가족재단">
            <a:extLst>
              <a:ext uri="{FF2B5EF4-FFF2-40B4-BE49-F238E27FC236}">
                <a16:creationId xmlns:a16="http://schemas.microsoft.com/office/drawing/2014/main" id="{C53F0285-4355-4BD0-AB91-EA865BA7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41" y="3759707"/>
            <a:ext cx="856992" cy="27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14E30B5-DE7B-4BCC-BAC9-E9D46CAB2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47" y="3669483"/>
            <a:ext cx="640040" cy="452284"/>
          </a:xfrm>
          <a:prstGeom prst="rect">
            <a:avLst/>
          </a:prstGeom>
        </p:spPr>
      </p:pic>
      <p:pic>
        <p:nvPicPr>
          <p:cNvPr id="1026" name="Picture 2" descr="가격표 | Google Maps Platform | Google Cloud">
            <a:extLst>
              <a:ext uri="{FF2B5EF4-FFF2-40B4-BE49-F238E27FC236}">
                <a16:creationId xmlns:a16="http://schemas.microsoft.com/office/drawing/2014/main" id="{E5AEFED5-46D9-4612-B49D-A5712E3D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01" y="3533187"/>
            <a:ext cx="722874" cy="72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83063F3-569B-4273-8200-B82769BEF3C7}"/>
              </a:ext>
            </a:extLst>
          </p:cNvPr>
          <p:cNvGrpSpPr/>
          <p:nvPr/>
        </p:nvGrpSpPr>
        <p:grpSpPr>
          <a:xfrm>
            <a:off x="1222584" y="846462"/>
            <a:ext cx="3145549" cy="1209328"/>
            <a:chOff x="1230376" y="899897"/>
            <a:chExt cx="3145549" cy="120932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D5B25C5-1DDF-46B1-8CA1-BC7D96E6FAA1}"/>
                </a:ext>
              </a:extLst>
            </p:cNvPr>
            <p:cNvGrpSpPr/>
            <p:nvPr/>
          </p:nvGrpSpPr>
          <p:grpSpPr>
            <a:xfrm>
              <a:off x="1230376" y="899897"/>
              <a:ext cx="3145549" cy="1209328"/>
              <a:chOff x="535363" y="2737859"/>
              <a:chExt cx="3145549" cy="120932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C300C62-390C-4BE2-925B-CB924FAFBFDE}"/>
                  </a:ext>
                </a:extLst>
              </p:cNvPr>
              <p:cNvSpPr/>
              <p:nvPr/>
            </p:nvSpPr>
            <p:spPr>
              <a:xfrm>
                <a:off x="535363" y="2737859"/>
                <a:ext cx="3145549" cy="1209328"/>
              </a:xfrm>
              <a:prstGeom prst="roundRect">
                <a:avLst/>
              </a:prstGeom>
              <a:solidFill>
                <a:srgbClr val="51C4D3"/>
              </a:solidFill>
              <a:ln>
                <a:solidFill>
                  <a:srgbClr val="7ED3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E6AA39-2AD3-491D-8753-2CFFEF0DE926}"/>
                  </a:ext>
                </a:extLst>
              </p:cNvPr>
              <p:cNvSpPr txBox="1"/>
              <p:nvPr/>
            </p:nvSpPr>
            <p:spPr>
              <a:xfrm>
                <a:off x="611560" y="2759520"/>
                <a:ext cx="1080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시각화 도구</a:t>
                </a:r>
              </a:p>
            </p:txBody>
          </p:sp>
          <p:pic>
            <p:nvPicPr>
              <p:cNvPr id="4112" name="Picture 16" descr="시각화] Matplotlib pyplot을 활용한 데이터 시각화 1 - yg's blog">
                <a:extLst>
                  <a:ext uri="{FF2B5EF4-FFF2-40B4-BE49-F238E27FC236}">
                    <a16:creationId xmlns:a16="http://schemas.microsoft.com/office/drawing/2014/main" id="{8F594163-B7C5-4A21-92B2-66B588E8E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732" y="3072214"/>
                <a:ext cx="718286" cy="598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6C2D6F63-68B5-435A-BDC3-AD0ADEC02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0189" y="3083091"/>
                <a:ext cx="576064" cy="576064"/>
              </a:xfrm>
              <a:prstGeom prst="rect">
                <a:avLst/>
              </a:prstGeom>
            </p:spPr>
          </p:pic>
        </p:grpSp>
        <p:pic>
          <p:nvPicPr>
            <p:cNvPr id="1028" name="Picture 4" descr="Bootstrap · The most popular HTML, CSS, and JS library in the world.">
              <a:extLst>
                <a:ext uri="{FF2B5EF4-FFF2-40B4-BE49-F238E27FC236}">
                  <a16:creationId xmlns:a16="http://schemas.microsoft.com/office/drawing/2014/main" id="{1DFB78A0-F38F-4FED-9187-D61F49FFA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317" y="1177948"/>
              <a:ext cx="795370" cy="66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Naver | 7 Dreamers">
            <a:extLst>
              <a:ext uri="{FF2B5EF4-FFF2-40B4-BE49-F238E27FC236}">
                <a16:creationId xmlns:a16="http://schemas.microsoft.com/office/drawing/2014/main" id="{79B323AB-0785-4643-BA67-7E8BAA86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61" y="3435470"/>
            <a:ext cx="918308" cy="91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F99474F-C1DC-4664-B1B1-41E220662BBC}"/>
              </a:ext>
            </a:extLst>
          </p:cNvPr>
          <p:cNvSpPr/>
          <p:nvPr/>
        </p:nvSpPr>
        <p:spPr>
          <a:xfrm>
            <a:off x="5745765" y="4166601"/>
            <a:ext cx="3024336" cy="314561"/>
          </a:xfrm>
          <a:prstGeom prst="roundRect">
            <a:avLst/>
          </a:prstGeom>
          <a:solidFill>
            <a:srgbClr val="1E4752"/>
          </a:solidFill>
          <a:ln>
            <a:solidFill>
              <a:srgbClr val="132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데이터 목록 생성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4F19FD3-1163-40E3-85A9-1581573AC84C}"/>
              </a:ext>
            </a:extLst>
          </p:cNvPr>
          <p:cNvSpPr/>
          <p:nvPr/>
        </p:nvSpPr>
        <p:spPr>
          <a:xfrm>
            <a:off x="5740310" y="3724115"/>
            <a:ext cx="3024336" cy="314561"/>
          </a:xfrm>
          <a:prstGeom prst="roundRect">
            <a:avLst/>
          </a:prstGeom>
          <a:solidFill>
            <a:srgbClr val="1E4752"/>
          </a:solidFill>
          <a:ln>
            <a:solidFill>
              <a:srgbClr val="132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API)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8D0FF5F-44CA-4C1B-8FE9-88C01F55158E}"/>
              </a:ext>
            </a:extLst>
          </p:cNvPr>
          <p:cNvSpPr/>
          <p:nvPr/>
        </p:nvSpPr>
        <p:spPr>
          <a:xfrm>
            <a:off x="5740310" y="3281453"/>
            <a:ext cx="3024336" cy="314561"/>
          </a:xfrm>
          <a:prstGeom prst="roundRect">
            <a:avLst/>
          </a:prstGeom>
          <a:solidFill>
            <a:srgbClr val="1E4752"/>
          </a:solidFill>
          <a:ln>
            <a:solidFill>
              <a:srgbClr val="132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중 필요 부분 추출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F008E1D-B2F3-4D7E-8B20-7C80B83C8F52}"/>
              </a:ext>
            </a:extLst>
          </p:cNvPr>
          <p:cNvSpPr/>
          <p:nvPr/>
        </p:nvSpPr>
        <p:spPr>
          <a:xfrm>
            <a:off x="5734838" y="2841478"/>
            <a:ext cx="3024336" cy="314561"/>
          </a:xfrm>
          <a:prstGeom prst="roundRect">
            <a:avLst/>
          </a:prstGeom>
          <a:solidFill>
            <a:srgbClr val="1890AC"/>
          </a:solidFill>
          <a:ln>
            <a:solidFill>
              <a:srgbClr val="126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형태 파악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42A5BB8-A31D-43CE-9258-25AD1474C8FF}"/>
              </a:ext>
            </a:extLst>
          </p:cNvPr>
          <p:cNvSpPr/>
          <p:nvPr/>
        </p:nvSpPr>
        <p:spPr>
          <a:xfrm>
            <a:off x="5734838" y="2419525"/>
            <a:ext cx="3024336" cy="314561"/>
          </a:xfrm>
          <a:prstGeom prst="roundRect">
            <a:avLst/>
          </a:prstGeom>
          <a:solidFill>
            <a:srgbClr val="1890AC"/>
          </a:solidFill>
          <a:ln>
            <a:solidFill>
              <a:srgbClr val="126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436DCC3-327D-43EE-8C72-A1968B1DCC49}"/>
              </a:ext>
            </a:extLst>
          </p:cNvPr>
          <p:cNvSpPr/>
          <p:nvPr/>
        </p:nvSpPr>
        <p:spPr>
          <a:xfrm>
            <a:off x="5734838" y="2021636"/>
            <a:ext cx="3024336" cy="314561"/>
          </a:xfrm>
          <a:prstGeom prst="roundRect">
            <a:avLst/>
          </a:prstGeom>
          <a:solidFill>
            <a:srgbClr val="1890AC"/>
          </a:solidFill>
          <a:ln>
            <a:solidFill>
              <a:srgbClr val="126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계산식 시행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BAB386-D535-460C-885D-8A4D1C07DD3C}"/>
              </a:ext>
            </a:extLst>
          </p:cNvPr>
          <p:cNvSpPr/>
          <p:nvPr/>
        </p:nvSpPr>
        <p:spPr>
          <a:xfrm>
            <a:off x="5734838" y="1599683"/>
            <a:ext cx="3024336" cy="314561"/>
          </a:xfrm>
          <a:prstGeom prst="roundRect">
            <a:avLst/>
          </a:prstGeom>
          <a:solidFill>
            <a:srgbClr val="7ED3DE"/>
          </a:solidFill>
          <a:ln>
            <a:solidFill>
              <a:srgbClr val="7ED3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결과값 도식화</a:t>
            </a:r>
            <a:endParaRPr lang="ko-KR" altLang="en-US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2F74158-9590-49B7-A5F6-14640E0BE077}"/>
              </a:ext>
            </a:extLst>
          </p:cNvPr>
          <p:cNvSpPr/>
          <p:nvPr/>
        </p:nvSpPr>
        <p:spPr>
          <a:xfrm>
            <a:off x="5740310" y="1185584"/>
            <a:ext cx="3024336" cy="314561"/>
          </a:xfrm>
          <a:prstGeom prst="roundRect">
            <a:avLst/>
          </a:prstGeom>
          <a:solidFill>
            <a:srgbClr val="7ED3DE"/>
          </a:solidFill>
          <a:ln>
            <a:solidFill>
              <a:srgbClr val="7ED3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 값 강조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701712A-FDA2-4A13-8A5D-639AD5EDDD5A}"/>
              </a:ext>
            </a:extLst>
          </p:cNvPr>
          <p:cNvSpPr/>
          <p:nvPr/>
        </p:nvSpPr>
        <p:spPr>
          <a:xfrm>
            <a:off x="5728657" y="763631"/>
            <a:ext cx="3024336" cy="314561"/>
          </a:xfrm>
          <a:prstGeom prst="roundRect">
            <a:avLst/>
          </a:prstGeom>
          <a:solidFill>
            <a:srgbClr val="7ED3DE"/>
          </a:solidFill>
          <a:ln>
            <a:solidFill>
              <a:srgbClr val="7ED3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 전달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9005A61-8614-400C-BB4C-B95EC2662E99}"/>
              </a:ext>
            </a:extLst>
          </p:cNvPr>
          <p:cNvSpPr/>
          <p:nvPr/>
        </p:nvSpPr>
        <p:spPr>
          <a:xfrm rot="16200000">
            <a:off x="7231808" y="4078435"/>
            <a:ext cx="73774" cy="4572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9233D9E8-0A37-46AA-9580-9B896071533C}"/>
              </a:ext>
            </a:extLst>
          </p:cNvPr>
          <p:cNvSpPr/>
          <p:nvPr/>
        </p:nvSpPr>
        <p:spPr>
          <a:xfrm rot="16200000">
            <a:off x="7226798" y="3627627"/>
            <a:ext cx="73774" cy="4572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655F870B-099F-4826-B138-1C572B70B4CF}"/>
              </a:ext>
            </a:extLst>
          </p:cNvPr>
          <p:cNvSpPr/>
          <p:nvPr/>
        </p:nvSpPr>
        <p:spPr>
          <a:xfrm rot="16200000">
            <a:off x="7226799" y="3190487"/>
            <a:ext cx="73774" cy="4571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8F353C81-DBF8-4515-A5E2-719464AE8170}"/>
              </a:ext>
            </a:extLst>
          </p:cNvPr>
          <p:cNvSpPr/>
          <p:nvPr/>
        </p:nvSpPr>
        <p:spPr>
          <a:xfrm rot="16200000">
            <a:off x="7224640" y="2765401"/>
            <a:ext cx="48404" cy="4571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C83C156C-7366-4550-8A82-5AEE4F3F9DD1}"/>
              </a:ext>
            </a:extLst>
          </p:cNvPr>
          <p:cNvSpPr/>
          <p:nvPr/>
        </p:nvSpPr>
        <p:spPr>
          <a:xfrm rot="16200000">
            <a:off x="7224640" y="2350078"/>
            <a:ext cx="48404" cy="4571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8DBB5C9A-FAE1-4FDA-94B4-ED865514DF93}"/>
              </a:ext>
            </a:extLst>
          </p:cNvPr>
          <p:cNvSpPr/>
          <p:nvPr/>
        </p:nvSpPr>
        <p:spPr>
          <a:xfrm rot="16200000">
            <a:off x="7221093" y="1939224"/>
            <a:ext cx="48404" cy="4571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FB9E1AE-17FF-417B-A36D-19D9D0EBC804}"/>
              </a:ext>
            </a:extLst>
          </p:cNvPr>
          <p:cNvSpPr/>
          <p:nvPr/>
        </p:nvSpPr>
        <p:spPr>
          <a:xfrm rot="16200000">
            <a:off x="7221094" y="1522502"/>
            <a:ext cx="48404" cy="4571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D7854A73-DDEC-4F1B-9731-CC83B83C2E25}"/>
              </a:ext>
            </a:extLst>
          </p:cNvPr>
          <p:cNvSpPr/>
          <p:nvPr/>
        </p:nvSpPr>
        <p:spPr>
          <a:xfrm rot="16200000">
            <a:off x="7224640" y="1110753"/>
            <a:ext cx="48404" cy="4571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4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5EC0D07-909D-4040-8335-F5DFDEC55C6A}"/>
              </a:ext>
            </a:extLst>
          </p:cNvPr>
          <p:cNvCxnSpPr>
            <a:cxnSpLocks/>
          </p:cNvCxnSpPr>
          <p:nvPr/>
        </p:nvCxnSpPr>
        <p:spPr>
          <a:xfrm>
            <a:off x="2051720" y="411510"/>
            <a:ext cx="68407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1EEE2E1-5CB3-4514-8E27-EAD5E61E092A}"/>
              </a:ext>
            </a:extLst>
          </p:cNvPr>
          <p:cNvSpPr txBox="1"/>
          <p:nvPr/>
        </p:nvSpPr>
        <p:spPr>
          <a:xfrm>
            <a:off x="-108520" y="1806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데이터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DFCD8B-BD5F-410D-A69E-43DC6D5F7FE6}"/>
              </a:ext>
            </a:extLst>
          </p:cNvPr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9BAC8A6-75FF-4214-8CFE-A45AA239D81B}"/>
              </a:ext>
            </a:extLst>
          </p:cNvPr>
          <p:cNvGrpSpPr/>
          <p:nvPr/>
        </p:nvGrpSpPr>
        <p:grpSpPr>
          <a:xfrm>
            <a:off x="694003" y="1049505"/>
            <a:ext cx="3322834" cy="3560715"/>
            <a:chOff x="587476" y="783897"/>
            <a:chExt cx="3322834" cy="356071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CFD439B-9A42-4BCB-99E2-26889AFB29E0}"/>
                </a:ext>
              </a:extLst>
            </p:cNvPr>
            <p:cNvGrpSpPr/>
            <p:nvPr/>
          </p:nvGrpSpPr>
          <p:grpSpPr>
            <a:xfrm>
              <a:off x="619818" y="783897"/>
              <a:ext cx="3215362" cy="401560"/>
              <a:chOff x="619818" y="783897"/>
              <a:chExt cx="3215362" cy="40156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16E59DD-A35F-44D0-BD3C-4C7AE58D8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18" y="783897"/>
                <a:ext cx="387960" cy="38796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966FAD-253C-4410-9991-4F94B9F953A1}"/>
                  </a:ext>
                </a:extLst>
              </p:cNvPr>
              <p:cNvSpPr txBox="1"/>
              <p:nvPr/>
            </p:nvSpPr>
            <p:spPr>
              <a:xfrm>
                <a:off x="1036790" y="816125"/>
                <a:ext cx="2798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주택 내역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: </a:t>
                </a:r>
              </a:p>
              <a:p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      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전라북도 전주시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_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원룸 및 오피스텔 현황</a:t>
                </a:r>
                <a:r>
                  <a:rPr lang="en-US" altLang="ko-KR" sz="5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(</a:t>
                </a:r>
                <a:r>
                  <a:rPr lang="ko-KR" altLang="en-US" sz="5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전주시 건축과</a:t>
                </a:r>
                <a:r>
                  <a:rPr lang="en-US" altLang="ko-KR" sz="5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)</a:t>
                </a:r>
                <a:endPara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ECA7121-7676-4549-8566-860B1B21E2FF}"/>
                </a:ext>
              </a:extLst>
            </p:cNvPr>
            <p:cNvGrpSpPr/>
            <p:nvPr/>
          </p:nvGrpSpPr>
          <p:grpSpPr>
            <a:xfrm>
              <a:off x="613000" y="1317063"/>
              <a:ext cx="3222180" cy="540082"/>
              <a:chOff x="619818" y="1373858"/>
              <a:chExt cx="3222180" cy="54008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D037CB5-4A5B-4820-B83B-0707AF09F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18" y="1373858"/>
                <a:ext cx="388800" cy="3888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B5CD5EA-1984-4492-B487-1A159A62D7EE}"/>
                  </a:ext>
                </a:extLst>
              </p:cNvPr>
              <p:cNvSpPr txBox="1"/>
              <p:nvPr/>
            </p:nvSpPr>
            <p:spPr>
              <a:xfrm>
                <a:off x="1043608" y="1406109"/>
                <a:ext cx="2798390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거래 내역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: </a:t>
                </a:r>
              </a:p>
              <a:p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       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국토교통부 실거래가 공시시스템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 </a:t>
                </a:r>
              </a:p>
              <a:p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       </a:t>
                </a:r>
                <a:r>
                  <a:rPr lang="en-US" altLang="ko-KR" sz="6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(2020.4 ~ 2021.3</a:t>
                </a:r>
                <a:r>
                  <a:rPr lang="ko-KR" altLang="en-US" sz="6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월 데이터 사용</a:t>
                </a:r>
                <a:r>
                  <a:rPr lang="en-US" altLang="ko-KR" sz="6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)</a:t>
                </a:r>
                <a:endPara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1B9B6A0-9C0F-451C-B345-DDF8A87D76D0}"/>
                </a:ext>
              </a:extLst>
            </p:cNvPr>
            <p:cNvGrpSpPr/>
            <p:nvPr/>
          </p:nvGrpSpPr>
          <p:grpSpPr>
            <a:xfrm>
              <a:off x="619818" y="1847608"/>
              <a:ext cx="3231206" cy="388800"/>
              <a:chOff x="618804" y="1981790"/>
              <a:chExt cx="3231206" cy="3888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9E217C9-71CB-4FAB-BF52-C9CCCD5F6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804" y="1981790"/>
                <a:ext cx="388800" cy="38880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143E40-14D3-4218-9534-D15C69B81A44}"/>
                  </a:ext>
                </a:extLst>
              </p:cNvPr>
              <p:cNvSpPr txBox="1"/>
              <p:nvPr/>
            </p:nvSpPr>
            <p:spPr>
              <a:xfrm>
                <a:off x="1051620" y="2001258"/>
                <a:ext cx="2798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경유 버스 노선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, 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인근 정류장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: </a:t>
                </a:r>
              </a:p>
              <a:p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       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전주시 승강장 정보 서비스</a:t>
                </a:r>
                <a:r>
                  <a:rPr lang="en-US" altLang="ko-KR" sz="5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(</a:t>
                </a:r>
                <a:r>
                  <a:rPr lang="ko-KR" altLang="en-US" sz="500" dirty="0" err="1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공공데이터포털</a:t>
                </a:r>
                <a:r>
                  <a:rPr lang="en-US" altLang="ko-KR" sz="5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)</a:t>
                </a:r>
                <a:endPara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508647E-2331-4B0C-9EBB-C2F6E4C2CFAD}"/>
                </a:ext>
              </a:extLst>
            </p:cNvPr>
            <p:cNvGrpSpPr/>
            <p:nvPr/>
          </p:nvGrpSpPr>
          <p:grpSpPr>
            <a:xfrm>
              <a:off x="587476" y="2373382"/>
              <a:ext cx="3307654" cy="395370"/>
              <a:chOff x="606352" y="2582592"/>
              <a:chExt cx="3307654" cy="39537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EEAF9BF-859F-4360-8F73-BD5160296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352" y="2589162"/>
                <a:ext cx="388800" cy="388800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1EDF89-B356-47BD-A5A1-F679C457EB95}"/>
                  </a:ext>
                </a:extLst>
              </p:cNvPr>
              <p:cNvSpPr txBox="1"/>
              <p:nvPr/>
            </p:nvSpPr>
            <p:spPr>
              <a:xfrm>
                <a:off x="1115616" y="2582592"/>
                <a:ext cx="2798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인근 편의점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: </a:t>
                </a:r>
              </a:p>
              <a:p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       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전주시 장사시설 현황</a:t>
                </a:r>
                <a:r>
                  <a:rPr lang="en-US" altLang="ko-KR" sz="6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(</a:t>
                </a:r>
                <a:r>
                  <a:rPr lang="ko-KR" altLang="en-US" sz="600" dirty="0" err="1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공공데이터포털</a:t>
                </a:r>
                <a:r>
                  <a:rPr lang="en-US" altLang="ko-KR" sz="6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)</a:t>
                </a:r>
                <a:endPara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DF08A78-3C9F-4E0C-9405-D25568D54237}"/>
                </a:ext>
              </a:extLst>
            </p:cNvPr>
            <p:cNvGrpSpPr/>
            <p:nvPr/>
          </p:nvGrpSpPr>
          <p:grpSpPr>
            <a:xfrm>
              <a:off x="613000" y="2911266"/>
              <a:ext cx="3297310" cy="388800"/>
              <a:chOff x="616696" y="3196534"/>
              <a:chExt cx="3297310" cy="38880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98922D5-AF37-4654-A61D-E96A0B5FC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96" y="3196534"/>
                <a:ext cx="388800" cy="38880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D889E71-932C-47B0-9556-314E5C6BA6BF}"/>
                  </a:ext>
                </a:extLst>
              </p:cNvPr>
              <p:cNvSpPr txBox="1"/>
              <p:nvPr/>
            </p:nvSpPr>
            <p:spPr>
              <a:xfrm>
                <a:off x="1115616" y="3199888"/>
                <a:ext cx="2798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인근 약국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: </a:t>
                </a:r>
              </a:p>
              <a:p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       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전라북도 전주시 </a:t>
                </a:r>
                <a:r>
                  <a:rPr lang="ko-KR" altLang="en-US" sz="900" dirty="0" err="1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병의원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-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약국정보</a:t>
                </a:r>
                <a:r>
                  <a:rPr lang="en-US" altLang="ko-KR" sz="6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(</a:t>
                </a:r>
                <a:r>
                  <a:rPr lang="ko-KR" altLang="en-US" sz="600" dirty="0" err="1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공공데이터포털</a:t>
                </a:r>
                <a:r>
                  <a:rPr lang="en-US" altLang="ko-KR" sz="6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)</a:t>
                </a:r>
                <a:endPara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6278327-9573-4E29-9CBE-3ABAF9D7F6EE}"/>
                </a:ext>
              </a:extLst>
            </p:cNvPr>
            <p:cNvGrpSpPr/>
            <p:nvPr/>
          </p:nvGrpSpPr>
          <p:grpSpPr>
            <a:xfrm>
              <a:off x="633612" y="3441675"/>
              <a:ext cx="3261518" cy="371066"/>
              <a:chOff x="652488" y="3780406"/>
              <a:chExt cx="3261518" cy="37106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7BE4C71-1104-4BF8-BCE4-0EE247CD0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88" y="3798464"/>
                <a:ext cx="353008" cy="353008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078E97-8F5D-4049-B730-A3047D36E23D}"/>
                  </a:ext>
                </a:extLst>
              </p:cNvPr>
              <p:cNvSpPr txBox="1"/>
              <p:nvPr/>
            </p:nvSpPr>
            <p:spPr>
              <a:xfrm>
                <a:off x="1115616" y="3780406"/>
                <a:ext cx="2798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인근 공원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: 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네이버 지도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+ </a:t>
                </a:r>
                <a:r>
                  <a:rPr lang="en-US" altLang="ko-KR" sz="900" dirty="0" err="1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Vworld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 API</a:t>
                </a: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인근 강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: 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구글 맵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+ </a:t>
                </a:r>
                <a:r>
                  <a:rPr lang="en-US" altLang="ko-KR" sz="900" dirty="0" err="1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Vworld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 API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B38D46D-CB1F-4E96-8061-6DBA6BFABCF6}"/>
                </a:ext>
              </a:extLst>
            </p:cNvPr>
            <p:cNvGrpSpPr/>
            <p:nvPr/>
          </p:nvGrpSpPr>
          <p:grpSpPr>
            <a:xfrm>
              <a:off x="602656" y="3955812"/>
              <a:ext cx="3307654" cy="388800"/>
              <a:chOff x="606352" y="4317411"/>
              <a:chExt cx="3307654" cy="38880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EA52F98-0F13-487B-A97F-56C7AB04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352" y="4317411"/>
                <a:ext cx="388800" cy="3888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5DF202-B633-49C3-8217-850D70B31144}"/>
                  </a:ext>
                </a:extLst>
              </p:cNvPr>
              <p:cNvSpPr txBox="1"/>
              <p:nvPr/>
            </p:nvSpPr>
            <p:spPr>
              <a:xfrm>
                <a:off x="1115616" y="4325771"/>
                <a:ext cx="2798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인근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CCTV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: 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전라북도 전주시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CCTV 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설치현황</a:t>
                </a:r>
                <a:endPara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인근 파출소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: </a:t>
                </a:r>
                <a:r>
                  <a:rPr lang="ko-KR" altLang="en-US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전북지방경찰청 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+ </a:t>
                </a:r>
                <a:r>
                  <a:rPr lang="en-US" altLang="ko-KR" sz="900" dirty="0" err="1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Vworld</a:t>
                </a:r>
                <a:r>
                  <a:rPr lang="en-US" altLang="ko-KR" sz="9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 API</a:t>
                </a: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3C66EF0-F004-43EB-ABFB-3C980F09F659}"/>
              </a:ext>
            </a:extLst>
          </p:cNvPr>
          <p:cNvGrpSpPr/>
          <p:nvPr/>
        </p:nvGrpSpPr>
        <p:grpSpPr>
          <a:xfrm>
            <a:off x="4409971" y="2783399"/>
            <a:ext cx="4068452" cy="1145720"/>
            <a:chOff x="4608004" y="585295"/>
            <a:chExt cx="4068452" cy="1145720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563570C-32F4-466E-A3EA-0AAE21127F91}"/>
                </a:ext>
              </a:extLst>
            </p:cNvPr>
            <p:cNvGrpSpPr/>
            <p:nvPr/>
          </p:nvGrpSpPr>
          <p:grpSpPr>
            <a:xfrm>
              <a:off x="4735374" y="950959"/>
              <a:ext cx="3941082" cy="780056"/>
              <a:chOff x="4583100" y="1290909"/>
              <a:chExt cx="3941082" cy="78005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0253318B-B2F5-4AFE-BD04-4943A6A17CF6}"/>
                      </a:ext>
                    </a:extLst>
                  </p:cNvPr>
                  <p:cNvSpPr txBox="1"/>
                  <p:nvPr/>
                </p:nvSpPr>
                <p:spPr>
                  <a:xfrm>
                    <a:off x="4583100" y="1290909"/>
                    <a:ext cx="1021177" cy="77720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ko-KR" altLang="en-US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nary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0253318B-B2F5-4AFE-BD04-4943A6A17C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3100" y="1290909"/>
                    <a:ext cx="1021177" cy="7772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E9BAED6-215F-4C70-B056-2BA7434B98AA}"/>
                      </a:ext>
                    </a:extLst>
                  </p:cNvPr>
                  <p:cNvSpPr txBox="1"/>
                  <p:nvPr/>
                </p:nvSpPr>
                <p:spPr>
                  <a:xfrm>
                    <a:off x="6003902" y="1538669"/>
                    <a:ext cx="2520280" cy="2816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en-US" sz="1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acc>
                                <m:accPr>
                                  <m:chr m:val="̇"/>
                                  <m:ctrlPr>
                                    <a:rPr lang="ko-KR" alt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유저별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맞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춤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가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중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치</m:t>
                          </m:r>
                        </m:oMath>
                      </m:oMathPara>
                    </a14:m>
                    <a:endParaRPr lang="ko-KR" altLang="en-US" sz="12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E9BAED6-215F-4C70-B056-2BA7434B98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3902" y="1538669"/>
                    <a:ext cx="2520280" cy="2816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C8091F8-3C4C-4C3F-B4C8-343A7409EAC7}"/>
                      </a:ext>
                    </a:extLst>
                  </p:cNvPr>
                  <p:cNvSpPr txBox="1"/>
                  <p:nvPr/>
                </p:nvSpPr>
                <p:spPr>
                  <a:xfrm>
                    <a:off x="5725792" y="1793966"/>
                    <a:ext cx="279839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12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ko-KR" altLang="en-US" sz="1200" dirty="0"/>
                      <a:t>특성 별 기초 </a:t>
                    </a:r>
                    <a:r>
                      <a:rPr lang="ko-KR" altLang="en-US" sz="1200" dirty="0" err="1"/>
                      <a:t>패러미터의</a:t>
                    </a:r>
                    <a:r>
                      <a:rPr lang="ko-KR" altLang="en-US" sz="1200" dirty="0"/>
                      <a:t> 정규화 값</a:t>
                    </a:r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C8091F8-3C4C-4C3F-B4C8-343A7409EA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792" y="1793966"/>
                    <a:ext cx="2798390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174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8DD2734-A5D4-49D1-B74B-DB02866192D1}"/>
                </a:ext>
              </a:extLst>
            </p:cNvPr>
            <p:cNvSpPr txBox="1"/>
            <p:nvPr/>
          </p:nvSpPr>
          <p:spPr>
            <a:xfrm>
              <a:off x="4608004" y="585295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총점 계산 수식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2C37D5D-8FCB-441C-86FA-F15F5B1F6676}"/>
              </a:ext>
            </a:extLst>
          </p:cNvPr>
          <p:cNvSpPr txBox="1"/>
          <p:nvPr/>
        </p:nvSpPr>
        <p:spPr>
          <a:xfrm>
            <a:off x="323056" y="660387"/>
            <a:ext cx="201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주택이 보유한 특성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B374584-E101-4CB5-915A-9DF48052ECE3}"/>
              </a:ext>
            </a:extLst>
          </p:cNvPr>
          <p:cNvSpPr txBox="1"/>
          <p:nvPr/>
        </p:nvSpPr>
        <p:spPr>
          <a:xfrm>
            <a:off x="4245113" y="674177"/>
            <a:ext cx="24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 층이 보유한 특성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D01520-8F58-4FB0-B8F4-8C2904DFD8BF}"/>
              </a:ext>
            </a:extLst>
          </p:cNvPr>
          <p:cNvSpPr txBox="1"/>
          <p:nvPr/>
        </p:nvSpPr>
        <p:spPr>
          <a:xfrm>
            <a:off x="4409971" y="4014751"/>
            <a:ext cx="40478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위 식을 바탕으로</a:t>
            </a:r>
            <a:r>
              <a:rPr lang="en-US" altLang="ko-KR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이용자가 선정한 </a:t>
            </a:r>
            <a:r>
              <a:rPr lang="ko-KR" altLang="en-US" sz="105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 가중치에 근거</a:t>
            </a:r>
            <a:r>
              <a:rPr lang="ko-KR" altLang="en-US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한 </a:t>
            </a:r>
            <a:endParaRPr lang="en-US" altLang="ko-KR" sz="105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각 거주지 포인트 별 총점을 계산</a:t>
            </a:r>
            <a:r>
              <a:rPr lang="en-US" altLang="ko-KR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및 상위 포인트들 표시</a:t>
            </a:r>
            <a:endParaRPr lang="en-US" altLang="ko-KR" sz="105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68646E9-CE51-478B-9408-E48A5063EACA}"/>
              </a:ext>
            </a:extLst>
          </p:cNvPr>
          <p:cNvGrpSpPr/>
          <p:nvPr/>
        </p:nvGrpSpPr>
        <p:grpSpPr>
          <a:xfrm>
            <a:off x="4572000" y="1149063"/>
            <a:ext cx="499806" cy="727108"/>
            <a:chOff x="4572000" y="1149063"/>
            <a:chExt cx="499806" cy="727108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8FCA4A0D-E551-4ABD-AAFB-9750AC484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129" y="1149063"/>
              <a:ext cx="388800" cy="3888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40AFF4D-A58F-4DA8-B616-1B4674604031}"/>
                </a:ext>
              </a:extLst>
            </p:cNvPr>
            <p:cNvSpPr txBox="1"/>
            <p:nvPr/>
          </p:nvSpPr>
          <p:spPr>
            <a:xfrm>
              <a:off x="4572000" y="1599172"/>
              <a:ext cx="4998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성별</a:t>
              </a: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83F0D68-73E8-4135-92B7-24524F061A2E}"/>
              </a:ext>
            </a:extLst>
          </p:cNvPr>
          <p:cNvGrpSpPr/>
          <p:nvPr/>
        </p:nvGrpSpPr>
        <p:grpSpPr>
          <a:xfrm>
            <a:off x="4604370" y="1998313"/>
            <a:ext cx="499806" cy="741111"/>
            <a:chOff x="5469251" y="1136450"/>
            <a:chExt cx="499806" cy="741111"/>
          </a:xfrm>
        </p:grpSpPr>
        <p:pic>
          <p:nvPicPr>
            <p:cNvPr id="95" name="그림 94" descr="방, 도박장, 벡터그래픽, 클립아트이(가) 표시된 사진&#10;&#10;자동 생성된 설명">
              <a:extLst>
                <a:ext uri="{FF2B5EF4-FFF2-40B4-BE49-F238E27FC236}">
                  <a16:creationId xmlns:a16="http://schemas.microsoft.com/office/drawing/2014/main" id="{60C2B15E-8574-41D7-AD01-A4A6D9765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633" y="1136450"/>
              <a:ext cx="388800" cy="3888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6781CDA-0406-46FA-B020-291443BD852E}"/>
                </a:ext>
              </a:extLst>
            </p:cNvPr>
            <p:cNvSpPr txBox="1"/>
            <p:nvPr/>
          </p:nvSpPr>
          <p:spPr>
            <a:xfrm>
              <a:off x="5469251" y="1600562"/>
              <a:ext cx="4998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경제</a:t>
              </a: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FB12016-C472-4081-950E-7CF9B79CCF30}"/>
              </a:ext>
            </a:extLst>
          </p:cNvPr>
          <p:cNvGrpSpPr/>
          <p:nvPr/>
        </p:nvGrpSpPr>
        <p:grpSpPr>
          <a:xfrm>
            <a:off x="6374325" y="1128749"/>
            <a:ext cx="499806" cy="748812"/>
            <a:chOff x="6374325" y="1128749"/>
            <a:chExt cx="499806" cy="748812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13E981AA-5867-4E24-9FA8-7FAA30A00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261" y="1128749"/>
              <a:ext cx="388800" cy="38880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BC1D4DC-10FE-4A34-BF77-97931F76B2A8}"/>
                </a:ext>
              </a:extLst>
            </p:cNvPr>
            <p:cNvSpPr txBox="1"/>
            <p:nvPr/>
          </p:nvSpPr>
          <p:spPr>
            <a:xfrm>
              <a:off x="6374325" y="1600562"/>
              <a:ext cx="4998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건강</a:t>
              </a: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60C676B-CF1A-416F-8A94-A333E100A946}"/>
              </a:ext>
            </a:extLst>
          </p:cNvPr>
          <p:cNvGrpSpPr/>
          <p:nvPr/>
        </p:nvGrpSpPr>
        <p:grpSpPr>
          <a:xfrm>
            <a:off x="6398566" y="2007138"/>
            <a:ext cx="499806" cy="730911"/>
            <a:chOff x="7387097" y="1137937"/>
            <a:chExt cx="499806" cy="730911"/>
          </a:xfrm>
        </p:grpSpPr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8753EC03-6524-4487-9E7A-443C30D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359" y="1137937"/>
              <a:ext cx="388800" cy="38880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3745217-7C41-4384-9DF1-33BC0C9970C6}"/>
                </a:ext>
              </a:extLst>
            </p:cNvPr>
            <p:cNvSpPr txBox="1"/>
            <p:nvPr/>
          </p:nvSpPr>
          <p:spPr>
            <a:xfrm>
              <a:off x="7387097" y="1591849"/>
              <a:ext cx="4998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교통</a:t>
              </a: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B7D3C3B9-81AF-42E1-9FAA-F13DA8DBACB2}"/>
              </a:ext>
            </a:extLst>
          </p:cNvPr>
          <p:cNvGrpSpPr/>
          <p:nvPr/>
        </p:nvGrpSpPr>
        <p:grpSpPr>
          <a:xfrm>
            <a:off x="8244863" y="1127671"/>
            <a:ext cx="499806" cy="754938"/>
            <a:chOff x="8244863" y="1127671"/>
            <a:chExt cx="499806" cy="754938"/>
          </a:xfrm>
        </p:grpSpPr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AEAF4961-587A-42E6-9612-6062A7BA4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863" y="1127671"/>
              <a:ext cx="388800" cy="388800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E35C670-9144-47D1-A03F-7AA3DB864525}"/>
                </a:ext>
              </a:extLst>
            </p:cNvPr>
            <p:cNvSpPr txBox="1"/>
            <p:nvPr/>
          </p:nvSpPr>
          <p:spPr>
            <a:xfrm>
              <a:off x="8244863" y="1605610"/>
              <a:ext cx="4998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여가</a:t>
              </a: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6F4BC2A-7EBC-4B07-8D6B-52B12EC0C01E}"/>
              </a:ext>
            </a:extLst>
          </p:cNvPr>
          <p:cNvGrpSpPr/>
          <p:nvPr/>
        </p:nvGrpSpPr>
        <p:grpSpPr>
          <a:xfrm>
            <a:off x="8228520" y="2007138"/>
            <a:ext cx="499806" cy="706286"/>
            <a:chOff x="8219159" y="2007138"/>
            <a:chExt cx="499806" cy="706286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6A3245D2-4174-407B-9D8A-3CF2C8861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904" y="2007138"/>
              <a:ext cx="388800" cy="388800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8139048-01A9-4571-97AE-05D58EAE7D81}"/>
                </a:ext>
              </a:extLst>
            </p:cNvPr>
            <p:cNvSpPr txBox="1"/>
            <p:nvPr/>
          </p:nvSpPr>
          <p:spPr>
            <a:xfrm>
              <a:off x="8219159" y="2436425"/>
              <a:ext cx="4998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환경</a:t>
              </a:r>
              <a:endParaRPr lang="en-US" altLang="ko-KR" sz="12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89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C24D63C-9044-483C-996C-DCE485B0C567}"/>
              </a:ext>
            </a:extLst>
          </p:cNvPr>
          <p:cNvSpPr/>
          <p:nvPr/>
        </p:nvSpPr>
        <p:spPr>
          <a:xfrm>
            <a:off x="1350690" y="3771548"/>
            <a:ext cx="6624736" cy="75658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F6EC343-50DC-441A-8BA5-40EE194CA4F6}"/>
              </a:ext>
            </a:extLst>
          </p:cNvPr>
          <p:cNvSpPr/>
          <p:nvPr/>
        </p:nvSpPr>
        <p:spPr>
          <a:xfrm>
            <a:off x="1350690" y="2850147"/>
            <a:ext cx="6624736" cy="75658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11ABE54-2CC3-4939-9C51-1ACC4925D074}"/>
              </a:ext>
            </a:extLst>
          </p:cNvPr>
          <p:cNvSpPr/>
          <p:nvPr/>
        </p:nvSpPr>
        <p:spPr>
          <a:xfrm>
            <a:off x="1331640" y="1973578"/>
            <a:ext cx="6624736" cy="75658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B7E67F-1570-4BB7-B5D4-2F64E0AEB406}"/>
              </a:ext>
            </a:extLst>
          </p:cNvPr>
          <p:cNvCxnSpPr>
            <a:cxnSpLocks/>
          </p:cNvCxnSpPr>
          <p:nvPr/>
        </p:nvCxnSpPr>
        <p:spPr>
          <a:xfrm>
            <a:off x="2051720" y="411510"/>
            <a:ext cx="68407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50EFA7-70F0-481D-B397-C0E18FAB3EBC}"/>
              </a:ext>
            </a:extLst>
          </p:cNvPr>
          <p:cNvSpPr txBox="1"/>
          <p:nvPr/>
        </p:nvSpPr>
        <p:spPr>
          <a:xfrm>
            <a:off x="-108520" y="1806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내용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56BD6B-17D3-43F7-A22E-AFE954F3167C}"/>
              </a:ext>
            </a:extLst>
          </p:cNvPr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52547-39A4-4C51-A840-83F209E9B4FF}"/>
              </a:ext>
            </a:extLst>
          </p:cNvPr>
          <p:cNvSpPr txBox="1"/>
          <p:nvPr/>
        </p:nvSpPr>
        <p:spPr>
          <a:xfrm>
            <a:off x="359532" y="688509"/>
            <a:ext cx="493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명의 서로 다른 특성을 가진 캐릭터를 생성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C0BBED-FA41-41E3-B589-4D3E1AF067F2}"/>
              </a:ext>
            </a:extLst>
          </p:cNvPr>
          <p:cNvGrpSpPr/>
          <p:nvPr/>
        </p:nvGrpSpPr>
        <p:grpSpPr>
          <a:xfrm>
            <a:off x="1491478" y="2065158"/>
            <a:ext cx="388800" cy="720710"/>
            <a:chOff x="618804" y="1827956"/>
            <a:chExt cx="388800" cy="72071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478E0A8-93DD-4196-93BF-FA2F46B6D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04" y="1827956"/>
              <a:ext cx="388800" cy="3888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715BC1-0543-421E-A09B-0770DD3A6024}"/>
                </a:ext>
              </a:extLst>
            </p:cNvPr>
            <p:cNvSpPr txBox="1"/>
            <p:nvPr/>
          </p:nvSpPr>
          <p:spPr>
            <a:xfrm>
              <a:off x="681062" y="2271667"/>
              <a:ext cx="2642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A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6E7FC8-1B8A-40CB-AAA0-323EAE2E1F2F}"/>
              </a:ext>
            </a:extLst>
          </p:cNvPr>
          <p:cNvGrpSpPr/>
          <p:nvPr/>
        </p:nvGrpSpPr>
        <p:grpSpPr>
          <a:xfrm>
            <a:off x="1474536" y="2972895"/>
            <a:ext cx="388800" cy="702686"/>
            <a:chOff x="618804" y="2761140"/>
            <a:chExt cx="388800" cy="7026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69CE3C-9146-4752-9416-1B71F5801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04" y="2761140"/>
              <a:ext cx="388800" cy="388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A643DD-75C8-45C3-96EB-4B48B4AB81FB}"/>
                </a:ext>
              </a:extLst>
            </p:cNvPr>
            <p:cNvSpPr txBox="1"/>
            <p:nvPr/>
          </p:nvSpPr>
          <p:spPr>
            <a:xfrm>
              <a:off x="681061" y="3186827"/>
              <a:ext cx="2642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B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B47B1D-57AB-4347-80BF-9CE8A94BA6BD}"/>
              </a:ext>
            </a:extLst>
          </p:cNvPr>
          <p:cNvGrpSpPr/>
          <p:nvPr/>
        </p:nvGrpSpPr>
        <p:grpSpPr>
          <a:xfrm>
            <a:off x="1474536" y="3862608"/>
            <a:ext cx="388800" cy="717240"/>
            <a:chOff x="618804" y="3677290"/>
            <a:chExt cx="388800" cy="7172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CA09F1-718E-40E7-928F-2EDFC5E6A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04" y="3677290"/>
              <a:ext cx="388800" cy="3888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6332CE-473C-464F-A8A5-230533488B7A}"/>
                </a:ext>
              </a:extLst>
            </p:cNvPr>
            <p:cNvSpPr txBox="1"/>
            <p:nvPr/>
          </p:nvSpPr>
          <p:spPr>
            <a:xfrm>
              <a:off x="681060" y="4117531"/>
              <a:ext cx="2642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C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C181105-6EA1-4963-B801-8F90F3E99E00}"/>
              </a:ext>
            </a:extLst>
          </p:cNvPr>
          <p:cNvGrpSpPr/>
          <p:nvPr/>
        </p:nvGrpSpPr>
        <p:grpSpPr>
          <a:xfrm>
            <a:off x="2115364" y="1246470"/>
            <a:ext cx="5329273" cy="742882"/>
            <a:chOff x="1535146" y="1085074"/>
            <a:chExt cx="5329273" cy="74288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2BF20DD-1BE5-42F4-A2E3-31F725D1201A}"/>
                </a:ext>
              </a:extLst>
            </p:cNvPr>
            <p:cNvGrpSpPr/>
            <p:nvPr/>
          </p:nvGrpSpPr>
          <p:grpSpPr>
            <a:xfrm>
              <a:off x="1535146" y="1085074"/>
              <a:ext cx="499806" cy="727108"/>
              <a:chOff x="4572000" y="1149063"/>
              <a:chExt cx="499806" cy="72710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18655A4-23B4-4816-AB29-AE4124604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129" y="1149063"/>
                <a:ext cx="388800" cy="3888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951679-18D6-48E4-9299-841509A5DE8C}"/>
                  </a:ext>
                </a:extLst>
              </p:cNvPr>
              <p:cNvSpPr txBox="1"/>
              <p:nvPr/>
            </p:nvSpPr>
            <p:spPr>
              <a:xfrm>
                <a:off x="4572000" y="1599172"/>
                <a:ext cx="4998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성별</a:t>
                </a:r>
                <a:endPara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A376591-3FA8-4BC6-B83A-FEC2A8120492}"/>
                </a:ext>
              </a:extLst>
            </p:cNvPr>
            <p:cNvGrpSpPr/>
            <p:nvPr/>
          </p:nvGrpSpPr>
          <p:grpSpPr>
            <a:xfrm>
              <a:off x="2575903" y="1086845"/>
              <a:ext cx="499806" cy="741111"/>
              <a:chOff x="5469251" y="1136450"/>
              <a:chExt cx="499806" cy="741111"/>
            </a:xfrm>
          </p:grpSpPr>
          <p:pic>
            <p:nvPicPr>
              <p:cNvPr id="28" name="그림 27" descr="방, 도박장, 벡터그래픽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860FDAB1-05FB-42C7-BC02-F63B90814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5633" y="1136450"/>
                <a:ext cx="388800" cy="3888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4E4DCF-7151-4D96-9E0C-2C462A38A3ED}"/>
                  </a:ext>
                </a:extLst>
              </p:cNvPr>
              <p:cNvSpPr txBox="1"/>
              <p:nvPr/>
            </p:nvSpPr>
            <p:spPr>
              <a:xfrm>
                <a:off x="5469251" y="1600562"/>
                <a:ext cx="4998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경제</a:t>
                </a:r>
                <a:endPara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8284E00-95FC-4E73-8A9E-1FF8408CAE10}"/>
                </a:ext>
              </a:extLst>
            </p:cNvPr>
            <p:cNvGrpSpPr/>
            <p:nvPr/>
          </p:nvGrpSpPr>
          <p:grpSpPr>
            <a:xfrm>
              <a:off x="6364613" y="1087798"/>
              <a:ext cx="499806" cy="724384"/>
              <a:chOff x="6374325" y="1153177"/>
              <a:chExt cx="499806" cy="72438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5F72ADE-BFFF-44E6-A714-20642FDA2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9828" y="1153177"/>
                <a:ext cx="388800" cy="38880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650E4F-9A88-41F2-864F-CC30C4A7061F}"/>
                  </a:ext>
                </a:extLst>
              </p:cNvPr>
              <p:cNvSpPr txBox="1"/>
              <p:nvPr/>
            </p:nvSpPr>
            <p:spPr>
              <a:xfrm>
                <a:off x="6374325" y="1600562"/>
                <a:ext cx="4998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건강</a:t>
                </a:r>
                <a:endPara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1F2CAF3-3ABE-48FA-807A-FE0780A67348}"/>
                </a:ext>
              </a:extLst>
            </p:cNvPr>
            <p:cNvGrpSpPr/>
            <p:nvPr/>
          </p:nvGrpSpPr>
          <p:grpSpPr>
            <a:xfrm>
              <a:off x="4563987" y="1094728"/>
              <a:ext cx="499806" cy="712503"/>
              <a:chOff x="7387096" y="1137937"/>
              <a:chExt cx="499806" cy="71250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CEE6CE8E-08AF-404A-B311-AACB845A5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8359" y="1137937"/>
                <a:ext cx="388800" cy="3888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E6DA1D-E93C-40FB-98E9-0E3FD5799BE7}"/>
                  </a:ext>
                </a:extLst>
              </p:cNvPr>
              <p:cNvSpPr txBox="1"/>
              <p:nvPr/>
            </p:nvSpPr>
            <p:spPr>
              <a:xfrm>
                <a:off x="7387096" y="1573441"/>
                <a:ext cx="4998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교통</a:t>
                </a:r>
                <a:endPara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A1D8AC8-E746-431C-9A0A-D1A6E2424168}"/>
                </a:ext>
              </a:extLst>
            </p:cNvPr>
            <p:cNvGrpSpPr/>
            <p:nvPr/>
          </p:nvGrpSpPr>
          <p:grpSpPr>
            <a:xfrm>
              <a:off x="3616660" y="1116178"/>
              <a:ext cx="499806" cy="711465"/>
              <a:chOff x="8244863" y="1127671"/>
              <a:chExt cx="499806" cy="711465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438BE856-26F3-44BF-B324-553E3CA4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4863" y="1127671"/>
                <a:ext cx="388800" cy="3888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4AE303-8DAC-4ECA-9FC2-E475C3DED793}"/>
                  </a:ext>
                </a:extLst>
              </p:cNvPr>
              <p:cNvSpPr txBox="1"/>
              <p:nvPr/>
            </p:nvSpPr>
            <p:spPr>
              <a:xfrm>
                <a:off x="8244863" y="1562137"/>
                <a:ext cx="4998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여가</a:t>
                </a:r>
                <a:endPara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86329D5-FBA9-41AE-BF3F-7603F6B91283}"/>
                </a:ext>
              </a:extLst>
            </p:cNvPr>
            <p:cNvGrpSpPr/>
            <p:nvPr/>
          </p:nvGrpSpPr>
          <p:grpSpPr>
            <a:xfrm>
              <a:off x="5481100" y="1085506"/>
              <a:ext cx="499806" cy="721726"/>
              <a:chOff x="8206520" y="1966066"/>
              <a:chExt cx="499806" cy="721726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3916B02-8332-49BE-BAF0-60AAA8D61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8903" y="1966066"/>
                <a:ext cx="388800" cy="38880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FD7E97-F82B-45B1-B00D-C1383EE45013}"/>
                  </a:ext>
                </a:extLst>
              </p:cNvPr>
              <p:cNvSpPr txBox="1"/>
              <p:nvPr/>
            </p:nvSpPr>
            <p:spPr>
              <a:xfrm>
                <a:off x="8206520" y="2410793"/>
                <a:ext cx="4998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나눔바른고딕 UltraLight" panose="00000300000000000000" pitchFamily="2" charset="-127"/>
                    <a:ea typeface="나눔바른고딕 UltraLight" panose="00000300000000000000" pitchFamily="2" charset="-127"/>
                  </a:rPr>
                  <a:t>환경</a:t>
                </a:r>
                <a:endParaRPr lang="en-US" altLang="ko-KR" sz="12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A9C6549-13AF-4726-A60C-28A56B3CD497}"/>
              </a:ext>
            </a:extLst>
          </p:cNvPr>
          <p:cNvGrpSpPr/>
          <p:nvPr/>
        </p:nvGrpSpPr>
        <p:grpSpPr>
          <a:xfrm>
            <a:off x="2043355" y="2147668"/>
            <a:ext cx="643822" cy="2154067"/>
            <a:chOff x="1187623" y="2102560"/>
            <a:chExt cx="643822" cy="215406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161E77-7D11-4B40-BD41-6B8828402A7E}"/>
                </a:ext>
              </a:extLst>
            </p:cNvPr>
            <p:cNvSpPr txBox="1"/>
            <p:nvPr/>
          </p:nvSpPr>
          <p:spPr>
            <a:xfrm>
              <a:off x="1187624" y="2102560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B64113-F56F-4E1A-A437-6E6BA54FC5AC}"/>
                </a:ext>
              </a:extLst>
            </p:cNvPr>
            <p:cNvSpPr txBox="1"/>
            <p:nvPr/>
          </p:nvSpPr>
          <p:spPr>
            <a:xfrm>
              <a:off x="1187623" y="3887295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1EF243-33B8-44B2-A6E0-36CB8698E12D}"/>
                </a:ext>
              </a:extLst>
            </p:cNvPr>
            <p:cNvSpPr txBox="1"/>
            <p:nvPr/>
          </p:nvSpPr>
          <p:spPr>
            <a:xfrm>
              <a:off x="1187623" y="2991962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남성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76BF2AD-FE5D-4255-AB71-F9BE098B4908}"/>
              </a:ext>
            </a:extLst>
          </p:cNvPr>
          <p:cNvGrpSpPr/>
          <p:nvPr/>
        </p:nvGrpSpPr>
        <p:grpSpPr>
          <a:xfrm>
            <a:off x="3021099" y="2147668"/>
            <a:ext cx="643822" cy="2154067"/>
            <a:chOff x="1187623" y="2102560"/>
            <a:chExt cx="643822" cy="215406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BB0094-5074-4FDE-AEB1-19DB353A9B20}"/>
                </a:ext>
              </a:extLst>
            </p:cNvPr>
            <p:cNvSpPr txBox="1"/>
            <p:nvPr/>
          </p:nvSpPr>
          <p:spPr>
            <a:xfrm>
              <a:off x="1187624" y="2102560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C05C4B-A5D7-473D-9B95-3D6C5B5B1A2E}"/>
                </a:ext>
              </a:extLst>
            </p:cNvPr>
            <p:cNvSpPr txBox="1"/>
            <p:nvPr/>
          </p:nvSpPr>
          <p:spPr>
            <a:xfrm>
              <a:off x="1187623" y="3887295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DF2A1E-6CB4-4EF2-8608-48C064D437E3}"/>
                </a:ext>
              </a:extLst>
            </p:cNvPr>
            <p:cNvSpPr txBox="1"/>
            <p:nvPr/>
          </p:nvSpPr>
          <p:spPr>
            <a:xfrm>
              <a:off x="1187623" y="2991962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795E01F-DB02-4F37-AEB0-294E863787C6}"/>
              </a:ext>
            </a:extLst>
          </p:cNvPr>
          <p:cNvGrpSpPr/>
          <p:nvPr/>
        </p:nvGrpSpPr>
        <p:grpSpPr>
          <a:xfrm>
            <a:off x="4069367" y="2162423"/>
            <a:ext cx="643822" cy="2154067"/>
            <a:chOff x="1187623" y="2102560"/>
            <a:chExt cx="643822" cy="215406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6B0FCA6-45BB-4098-B531-C9316BE9C4AC}"/>
                </a:ext>
              </a:extLst>
            </p:cNvPr>
            <p:cNvSpPr txBox="1"/>
            <p:nvPr/>
          </p:nvSpPr>
          <p:spPr>
            <a:xfrm>
              <a:off x="1187624" y="2102560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DD37A0-4907-4B76-B8F4-72A56E6E4716}"/>
                </a:ext>
              </a:extLst>
            </p:cNvPr>
            <p:cNvSpPr txBox="1"/>
            <p:nvPr/>
          </p:nvSpPr>
          <p:spPr>
            <a:xfrm>
              <a:off x="1187623" y="3887295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13F566-05D7-4D46-B6C8-C62F1FAB36BF}"/>
                </a:ext>
              </a:extLst>
            </p:cNvPr>
            <p:cNvSpPr txBox="1"/>
            <p:nvPr/>
          </p:nvSpPr>
          <p:spPr>
            <a:xfrm>
              <a:off x="1187623" y="2991962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4EE8014-CF49-4522-89F6-A2B33B667620}"/>
              </a:ext>
            </a:extLst>
          </p:cNvPr>
          <p:cNvGrpSpPr/>
          <p:nvPr/>
        </p:nvGrpSpPr>
        <p:grpSpPr>
          <a:xfrm>
            <a:off x="5000190" y="2162423"/>
            <a:ext cx="643822" cy="2154067"/>
            <a:chOff x="1187623" y="2102560"/>
            <a:chExt cx="643822" cy="215406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724D37A-1C77-44C8-98F1-71BE8A7DFBD8}"/>
                </a:ext>
              </a:extLst>
            </p:cNvPr>
            <p:cNvSpPr txBox="1"/>
            <p:nvPr/>
          </p:nvSpPr>
          <p:spPr>
            <a:xfrm>
              <a:off x="1187624" y="2102560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5E4693-2132-4901-8D61-36AD8EC7AE56}"/>
                </a:ext>
              </a:extLst>
            </p:cNvPr>
            <p:cNvSpPr txBox="1"/>
            <p:nvPr/>
          </p:nvSpPr>
          <p:spPr>
            <a:xfrm>
              <a:off x="1187623" y="3887295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362B23-C24B-40A3-A432-4753D08FD7F2}"/>
                </a:ext>
              </a:extLst>
            </p:cNvPr>
            <p:cNvSpPr txBox="1"/>
            <p:nvPr/>
          </p:nvSpPr>
          <p:spPr>
            <a:xfrm>
              <a:off x="1187623" y="2991962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DCE8ECF-C248-45FF-B806-F1FC365E94C9}"/>
              </a:ext>
            </a:extLst>
          </p:cNvPr>
          <p:cNvGrpSpPr/>
          <p:nvPr/>
        </p:nvGrpSpPr>
        <p:grpSpPr>
          <a:xfrm>
            <a:off x="5966191" y="2168005"/>
            <a:ext cx="643822" cy="2154067"/>
            <a:chOff x="1187623" y="2102560"/>
            <a:chExt cx="643822" cy="215406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41B0BC-6DE4-4E59-9FCC-F03990D5D0B1}"/>
                </a:ext>
              </a:extLst>
            </p:cNvPr>
            <p:cNvSpPr txBox="1"/>
            <p:nvPr/>
          </p:nvSpPr>
          <p:spPr>
            <a:xfrm>
              <a:off x="1187624" y="2102560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E0850F9-716F-42EA-8201-2536CD6E49E3}"/>
                </a:ext>
              </a:extLst>
            </p:cNvPr>
            <p:cNvSpPr txBox="1"/>
            <p:nvPr/>
          </p:nvSpPr>
          <p:spPr>
            <a:xfrm>
              <a:off x="1187623" y="3887295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059D8AB-F7E5-4C1C-A9D5-B7FACCF5C8B7}"/>
                </a:ext>
              </a:extLst>
            </p:cNvPr>
            <p:cNvSpPr txBox="1"/>
            <p:nvPr/>
          </p:nvSpPr>
          <p:spPr>
            <a:xfrm>
              <a:off x="1187623" y="2991962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8249163-FF47-429B-AE3B-614EDF44041E}"/>
              </a:ext>
            </a:extLst>
          </p:cNvPr>
          <p:cNvGrpSpPr/>
          <p:nvPr/>
        </p:nvGrpSpPr>
        <p:grpSpPr>
          <a:xfrm>
            <a:off x="6876256" y="2162423"/>
            <a:ext cx="643822" cy="2154067"/>
            <a:chOff x="1187623" y="2102560"/>
            <a:chExt cx="643822" cy="215406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DA4CC5-95B9-43EE-BC66-09A817028AFF}"/>
                </a:ext>
              </a:extLst>
            </p:cNvPr>
            <p:cNvSpPr txBox="1"/>
            <p:nvPr/>
          </p:nvSpPr>
          <p:spPr>
            <a:xfrm>
              <a:off x="1187624" y="2102560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EE957C-4ED9-4F94-BF05-3AB0E35C340A}"/>
                </a:ext>
              </a:extLst>
            </p:cNvPr>
            <p:cNvSpPr txBox="1"/>
            <p:nvPr/>
          </p:nvSpPr>
          <p:spPr>
            <a:xfrm>
              <a:off x="1187623" y="3887295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6B4634-EB83-4756-974D-D336D594F97B}"/>
                </a:ext>
              </a:extLst>
            </p:cNvPr>
            <p:cNvSpPr txBox="1"/>
            <p:nvPr/>
          </p:nvSpPr>
          <p:spPr>
            <a:xfrm>
              <a:off x="1187623" y="2991962"/>
              <a:ext cx="64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31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B7E67F-1570-4BB7-B5D4-2F64E0AEB406}"/>
              </a:ext>
            </a:extLst>
          </p:cNvPr>
          <p:cNvCxnSpPr>
            <a:cxnSpLocks/>
          </p:cNvCxnSpPr>
          <p:nvPr/>
        </p:nvCxnSpPr>
        <p:spPr>
          <a:xfrm>
            <a:off x="2051720" y="411510"/>
            <a:ext cx="68407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50EFA7-70F0-481D-B397-C0E18FAB3EBC}"/>
              </a:ext>
            </a:extLst>
          </p:cNvPr>
          <p:cNvSpPr txBox="1"/>
          <p:nvPr/>
        </p:nvSpPr>
        <p:spPr>
          <a:xfrm>
            <a:off x="-108520" y="1806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56BD6B-17D3-43F7-A22E-AFE954F3167C}"/>
              </a:ext>
            </a:extLst>
          </p:cNvPr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A75293E-D3E3-4987-A529-003CC9DED375}"/>
              </a:ext>
            </a:extLst>
          </p:cNvPr>
          <p:cNvGrpSpPr/>
          <p:nvPr/>
        </p:nvGrpSpPr>
        <p:grpSpPr>
          <a:xfrm>
            <a:off x="598879" y="606608"/>
            <a:ext cx="2581762" cy="4052760"/>
            <a:chOff x="755576" y="642341"/>
            <a:chExt cx="2581762" cy="405276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158BA60-9E96-4751-90E1-2C915856BEB7}"/>
                </a:ext>
              </a:extLst>
            </p:cNvPr>
            <p:cNvSpPr/>
            <p:nvPr/>
          </p:nvSpPr>
          <p:spPr>
            <a:xfrm>
              <a:off x="755576" y="642341"/>
              <a:ext cx="2581762" cy="40527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0BE3C75-F028-4607-B150-782BF295B96E}"/>
                </a:ext>
              </a:extLst>
            </p:cNvPr>
            <p:cNvGrpSpPr/>
            <p:nvPr/>
          </p:nvGrpSpPr>
          <p:grpSpPr>
            <a:xfrm>
              <a:off x="1869782" y="746051"/>
              <a:ext cx="388800" cy="720710"/>
              <a:chOff x="618804" y="1827956"/>
              <a:chExt cx="388800" cy="72071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A898794-83EA-49AB-AA29-C6E19AE34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804" y="1827956"/>
                <a:ext cx="388800" cy="3888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F238B9-7EE0-4013-99E8-D3B66E694FCA}"/>
                  </a:ext>
                </a:extLst>
              </p:cNvPr>
              <p:cNvSpPr txBox="1"/>
              <p:nvPr/>
            </p:nvSpPr>
            <p:spPr>
              <a:xfrm>
                <a:off x="681062" y="2271667"/>
                <a:ext cx="2642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0DF5CFF-31E0-435F-BDE7-2E7391237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488" y="1526805"/>
              <a:ext cx="2229386" cy="201488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6397C-82F8-4851-9352-41CC5859D728}"/>
                </a:ext>
              </a:extLst>
            </p:cNvPr>
            <p:cNvSpPr txBox="1"/>
            <p:nvPr/>
          </p:nvSpPr>
          <p:spPr>
            <a:xfrm>
              <a:off x="1416330" y="3675576"/>
              <a:ext cx="1368152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효자동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100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효자동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77.4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중노송동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71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서신동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70.55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서서학동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70.84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94A2D1-0463-4B7E-A6CE-2BD820B19D5B}"/>
              </a:ext>
            </a:extLst>
          </p:cNvPr>
          <p:cNvGrpSpPr/>
          <p:nvPr/>
        </p:nvGrpSpPr>
        <p:grpSpPr>
          <a:xfrm>
            <a:off x="3347535" y="603483"/>
            <a:ext cx="2581762" cy="4052760"/>
            <a:chOff x="3381287" y="642341"/>
            <a:chExt cx="2581762" cy="4052760"/>
          </a:xfrm>
          <a:solidFill>
            <a:schemeClr val="bg1">
              <a:lumMod val="95000"/>
            </a:schemeClr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663DF27-16FC-4D49-90E1-FBC069DAEF0A}"/>
                </a:ext>
              </a:extLst>
            </p:cNvPr>
            <p:cNvSpPr/>
            <p:nvPr/>
          </p:nvSpPr>
          <p:spPr>
            <a:xfrm>
              <a:off x="3381287" y="642341"/>
              <a:ext cx="2581762" cy="405276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B0931F4-41CA-4DB0-88B3-758CDB2B92A7}"/>
                </a:ext>
              </a:extLst>
            </p:cNvPr>
            <p:cNvGrpSpPr/>
            <p:nvPr/>
          </p:nvGrpSpPr>
          <p:grpSpPr>
            <a:xfrm>
              <a:off x="4513075" y="746051"/>
              <a:ext cx="388800" cy="702686"/>
              <a:chOff x="190943" y="2761140"/>
              <a:chExt cx="388800" cy="702686"/>
            </a:xfrm>
            <a:grpFill/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B73362A-D941-4000-B452-CB549E8F0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943" y="2761140"/>
                <a:ext cx="388800" cy="388800"/>
              </a:xfrm>
              <a:prstGeom prst="rect">
                <a:avLst/>
              </a:prstGeom>
              <a:grpFill/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87775A-D85F-4BF6-B4B4-7852993F1160}"/>
                  </a:ext>
                </a:extLst>
              </p:cNvPr>
              <p:cNvSpPr txBox="1"/>
              <p:nvPr/>
            </p:nvSpPr>
            <p:spPr>
              <a:xfrm>
                <a:off x="253200" y="3186827"/>
                <a:ext cx="264283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</a:t>
                </a: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E7178DA-9854-4A5B-AB45-5098AEF1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1250" y="1490733"/>
              <a:ext cx="2264886" cy="2096964"/>
            </a:xfrm>
            <a:prstGeom prst="rect">
              <a:avLst/>
            </a:prstGeom>
            <a:grp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31861-3302-4A58-A97B-8BCF43F63215}"/>
                </a:ext>
              </a:extLst>
            </p:cNvPr>
            <p:cNvSpPr txBox="1"/>
            <p:nvPr/>
          </p:nvSpPr>
          <p:spPr>
            <a:xfrm>
              <a:off x="4030050" y="3686219"/>
              <a:ext cx="1440160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효자동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100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태평동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75.66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인후동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74.52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중노송동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74.43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서신동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73.95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06ECDC2-797D-4114-AB3C-DC94AB25790F}"/>
              </a:ext>
            </a:extLst>
          </p:cNvPr>
          <p:cNvGrpSpPr/>
          <p:nvPr/>
        </p:nvGrpSpPr>
        <p:grpSpPr>
          <a:xfrm>
            <a:off x="6114984" y="588226"/>
            <a:ext cx="2581762" cy="4052760"/>
            <a:chOff x="6076884" y="642341"/>
            <a:chExt cx="2581762" cy="4052760"/>
          </a:xfrm>
          <a:solidFill>
            <a:schemeClr val="bg1">
              <a:lumMod val="95000"/>
            </a:schemeClr>
          </a:solidFill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06FF6BB-15E3-4762-BF46-5B12B39AB8C4}"/>
                </a:ext>
              </a:extLst>
            </p:cNvPr>
            <p:cNvSpPr/>
            <p:nvPr/>
          </p:nvSpPr>
          <p:spPr>
            <a:xfrm>
              <a:off x="6076884" y="642341"/>
              <a:ext cx="2581762" cy="405276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9752879-34F0-499D-8ECB-1359DD4B6FA6}"/>
                </a:ext>
              </a:extLst>
            </p:cNvPr>
            <p:cNvGrpSpPr/>
            <p:nvPr/>
          </p:nvGrpSpPr>
          <p:grpSpPr>
            <a:xfrm>
              <a:off x="7156368" y="740867"/>
              <a:ext cx="388800" cy="689427"/>
              <a:chOff x="-236918" y="3672106"/>
              <a:chExt cx="388800" cy="689427"/>
            </a:xfrm>
            <a:grpFill/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0BAFAAB2-F8A1-46BD-8D62-EA7796998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6918" y="3672106"/>
                <a:ext cx="388800" cy="388800"/>
              </a:xfrm>
              <a:prstGeom prst="rect">
                <a:avLst/>
              </a:prstGeom>
              <a:grpFill/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683BB4-BA67-424D-9F0F-C434D86369DD}"/>
                  </a:ext>
                </a:extLst>
              </p:cNvPr>
              <p:cNvSpPr txBox="1"/>
              <p:nvPr/>
            </p:nvSpPr>
            <p:spPr>
              <a:xfrm>
                <a:off x="-194871" y="4084534"/>
                <a:ext cx="264283" cy="27699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</a:t>
                </a:r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89BCB47-E0F0-40C8-8F1B-3B22DEE35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7660" y="1448738"/>
              <a:ext cx="2300210" cy="2154216"/>
            </a:xfrm>
            <a:prstGeom prst="rect">
              <a:avLst/>
            </a:prstGeom>
            <a:grp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023461-2C3B-4969-9703-924FBB30EE13}"/>
                </a:ext>
              </a:extLst>
            </p:cNvPr>
            <p:cNvSpPr txBox="1"/>
            <p:nvPr/>
          </p:nvSpPr>
          <p:spPr>
            <a:xfrm>
              <a:off x="6778622" y="3655029"/>
              <a:ext cx="1368152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효자동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100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효자동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78.31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중노송동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72.3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서신동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70.19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서신동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70.07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7C97D160-8D4C-4A9A-9B7D-E1A9B9B02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7261" y="1394624"/>
            <a:ext cx="1729115" cy="12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7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B7E67F-1570-4BB7-B5D4-2F64E0AEB406}"/>
              </a:ext>
            </a:extLst>
          </p:cNvPr>
          <p:cNvCxnSpPr>
            <a:cxnSpLocks/>
          </p:cNvCxnSpPr>
          <p:nvPr/>
        </p:nvCxnSpPr>
        <p:spPr>
          <a:xfrm>
            <a:off x="2051720" y="411510"/>
            <a:ext cx="68407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50EFA7-70F0-481D-B397-C0E18FAB3EBC}"/>
              </a:ext>
            </a:extLst>
          </p:cNvPr>
          <p:cNvSpPr txBox="1"/>
          <p:nvPr/>
        </p:nvSpPr>
        <p:spPr>
          <a:xfrm>
            <a:off x="-108520" y="18067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의의 및 활용방안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56BD6B-17D3-43F7-A22E-AFE954F3167C}"/>
              </a:ext>
            </a:extLst>
          </p:cNvPr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45ABC1-D24A-430A-8281-9404289F352D}"/>
              </a:ext>
            </a:extLst>
          </p:cNvPr>
          <p:cNvGrpSpPr/>
          <p:nvPr/>
        </p:nvGrpSpPr>
        <p:grpSpPr>
          <a:xfrm>
            <a:off x="471116" y="770227"/>
            <a:ext cx="4073402" cy="1969518"/>
            <a:chOff x="330808" y="771550"/>
            <a:chExt cx="4169184" cy="19695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7B2845-CF41-40CE-AFC6-F0A55A2C2783}"/>
                </a:ext>
              </a:extLst>
            </p:cNvPr>
            <p:cNvSpPr txBox="1"/>
            <p:nvPr/>
          </p:nvSpPr>
          <p:spPr>
            <a:xfrm>
              <a:off x="330808" y="771550"/>
              <a:ext cx="640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의의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C64C50-8FCA-4749-AC06-E043A38D9E56}"/>
                </a:ext>
              </a:extLst>
            </p:cNvPr>
            <p:cNvSpPr txBox="1"/>
            <p:nvPr/>
          </p:nvSpPr>
          <p:spPr>
            <a:xfrm>
              <a:off x="539552" y="1182431"/>
              <a:ext cx="3960440" cy="33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00B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400" dirty="0">
                  <a:solidFill>
                    <a:srgbClr val="00B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 가구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시대에 맞는 주거지역 추천 서비스 제공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F91A78-7D94-49F3-B304-536B1C3717F9}"/>
                </a:ext>
              </a:extLst>
            </p:cNvPr>
            <p:cNvSpPr txBox="1"/>
            <p:nvPr/>
          </p:nvSpPr>
          <p:spPr>
            <a:xfrm>
              <a:off x="539552" y="1590903"/>
              <a:ext cx="3904839" cy="335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개인별 </a:t>
              </a:r>
              <a:r>
                <a:rPr lang="ko-KR" altLang="en-US" sz="1400" dirty="0">
                  <a:solidFill>
                    <a:srgbClr val="00B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맞춤형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서비스를 통한 합리적 추천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7E0C4-0F38-4260-BBFA-22BB5F787DDB}"/>
                </a:ext>
              </a:extLst>
            </p:cNvPr>
            <p:cNvSpPr txBox="1"/>
            <p:nvPr/>
          </p:nvSpPr>
          <p:spPr>
            <a:xfrm>
              <a:off x="539552" y="1999375"/>
              <a:ext cx="3816424" cy="335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사업자와의 상생을 통해 </a:t>
              </a:r>
              <a:r>
                <a:rPr lang="ko-KR" altLang="en-US" sz="1400" dirty="0">
                  <a:solidFill>
                    <a:srgbClr val="00B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피해자 최소화</a:t>
              </a:r>
              <a:endParaRPr lang="en-US" altLang="ko-KR" sz="1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D27FD3-ACBA-4678-B526-B2E938030613}"/>
                </a:ext>
              </a:extLst>
            </p:cNvPr>
            <p:cNvSpPr txBox="1"/>
            <p:nvPr/>
          </p:nvSpPr>
          <p:spPr>
            <a:xfrm>
              <a:off x="547205" y="2405142"/>
              <a:ext cx="3816424" cy="335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지하철이 없는 </a:t>
              </a:r>
              <a:r>
                <a:rPr lang="ko-KR" altLang="en-US" sz="1400" dirty="0">
                  <a:solidFill>
                    <a:srgbClr val="00B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 지방에 쉽게 이식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가능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E616CC4-2FA1-452B-A5FA-EF55A8C786AC}"/>
              </a:ext>
            </a:extLst>
          </p:cNvPr>
          <p:cNvGrpSpPr/>
          <p:nvPr/>
        </p:nvGrpSpPr>
        <p:grpSpPr>
          <a:xfrm>
            <a:off x="4810150" y="771550"/>
            <a:ext cx="3938314" cy="1827983"/>
            <a:chOff x="4810150" y="771550"/>
            <a:chExt cx="3938314" cy="18279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7D5B39-4DDA-403F-8FEB-DC2D8364EBB5}"/>
                </a:ext>
              </a:extLst>
            </p:cNvPr>
            <p:cNvSpPr txBox="1"/>
            <p:nvPr/>
          </p:nvSpPr>
          <p:spPr>
            <a:xfrm>
              <a:off x="4810150" y="771550"/>
              <a:ext cx="2066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한계점 및 보완대책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98B2D5-FB1E-4DDA-8113-4A3C0B99FA6E}"/>
                </a:ext>
              </a:extLst>
            </p:cNvPr>
            <p:cNvSpPr txBox="1"/>
            <p:nvPr/>
          </p:nvSpPr>
          <p:spPr>
            <a:xfrm>
              <a:off x="5076056" y="1174648"/>
              <a:ext cx="3240360" cy="33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보다 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다양한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요소 고려 필요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1B16C4-AC61-43D9-9D9C-4DEFABA0F120}"/>
                </a:ext>
              </a:extLst>
            </p:cNvPr>
            <p:cNvSpPr txBox="1"/>
            <p:nvPr/>
          </p:nvSpPr>
          <p:spPr>
            <a:xfrm>
              <a:off x="5076056" y="1822664"/>
              <a:ext cx="2878956" cy="335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추천 결과가 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유효한지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추후 연구 필요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12ADC7-99DB-4C4E-A2E8-D9E125DA740C}"/>
                </a:ext>
              </a:extLst>
            </p:cNvPr>
            <p:cNvSpPr txBox="1"/>
            <p:nvPr/>
          </p:nvSpPr>
          <p:spPr>
            <a:xfrm>
              <a:off x="5079380" y="1448268"/>
              <a:ext cx="366908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이용자의 주요 동선</a:t>
              </a:r>
              <a:r>
                <a: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(</a:t>
              </a: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직장</a:t>
              </a:r>
              <a:r>
                <a: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/</a:t>
              </a: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도서관</a:t>
              </a:r>
              <a:r>
                <a: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), </a:t>
              </a: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체육 및 문화시설</a:t>
              </a:r>
              <a:r>
                <a: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, </a:t>
              </a: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시외운송수단 고려</a:t>
              </a:r>
              <a:r>
                <a: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233B22-D38B-449B-BDEE-3E1777813F9D}"/>
                </a:ext>
              </a:extLst>
            </p:cNvPr>
            <p:cNvSpPr txBox="1"/>
            <p:nvPr/>
          </p:nvSpPr>
          <p:spPr>
            <a:xfrm>
              <a:off x="5074878" y="1639570"/>
              <a:ext cx="366908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정책적 혜택</a:t>
              </a:r>
              <a:r>
                <a: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(</a:t>
              </a: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보조금 등</a:t>
              </a:r>
              <a:r>
                <a: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)</a:t>
              </a: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이 주어지는 경우도 고려 필요</a:t>
              </a:r>
              <a:endParaRPr lang="en-US" altLang="ko-KR" sz="9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69C600-83E1-414D-9FB6-A02443AF8ED1}"/>
                </a:ext>
              </a:extLst>
            </p:cNvPr>
            <p:cNvSpPr txBox="1"/>
            <p:nvPr/>
          </p:nvSpPr>
          <p:spPr>
            <a:xfrm>
              <a:off x="5074878" y="2091702"/>
              <a:ext cx="3595488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현재는 추천한 결과가 맞는지 예측할 수 없음</a:t>
              </a:r>
              <a:endParaRPr lang="en-US" altLang="ko-KR" sz="9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추후 서비스로 구현 시 이용자에게 </a:t>
              </a:r>
              <a:r>
                <a: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6</a:t>
              </a: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개월</a:t>
              </a:r>
              <a:r>
                <a:rPr lang="en-US" altLang="ko-KR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~1</a:t>
              </a:r>
              <a:r>
                <a:rPr lang="ko-KR" altLang="en-US" sz="9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년 뒤 설문조사를 통해 추천 서비스가 유효했는지 묻는 과정으로 검증 가능 </a:t>
              </a:r>
              <a:endParaRPr lang="en-US" altLang="ko-KR" sz="9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7B472F-8FCA-4B87-ADD0-75DF01815DE9}"/>
              </a:ext>
            </a:extLst>
          </p:cNvPr>
          <p:cNvGrpSpPr/>
          <p:nvPr/>
        </p:nvGrpSpPr>
        <p:grpSpPr>
          <a:xfrm>
            <a:off x="4846291" y="2871524"/>
            <a:ext cx="3965426" cy="1507387"/>
            <a:chOff x="4819142" y="2582331"/>
            <a:chExt cx="3965426" cy="15073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C66D0D-54C2-446C-8678-EB6A53962805}"/>
                </a:ext>
              </a:extLst>
            </p:cNvPr>
            <p:cNvSpPr txBox="1"/>
            <p:nvPr/>
          </p:nvSpPr>
          <p:spPr>
            <a:xfrm>
              <a:off x="4819142" y="2582331"/>
              <a:ext cx="1121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방안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00F8DD-50CF-49F0-AF78-69413AACB12E}"/>
                </a:ext>
              </a:extLst>
            </p:cNvPr>
            <p:cNvSpPr txBox="1"/>
            <p:nvPr/>
          </p:nvSpPr>
          <p:spPr>
            <a:xfrm>
              <a:off x="5076056" y="2930318"/>
              <a:ext cx="3528392" cy="3011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지방 소멸에 대응하는 합리적 지방 거주지 마련에 기여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D027AE-D58F-4A2A-8148-0C6EECCE64B2}"/>
                </a:ext>
              </a:extLst>
            </p:cNvPr>
            <p:cNvSpPr txBox="1"/>
            <p:nvPr/>
          </p:nvSpPr>
          <p:spPr>
            <a:xfrm>
              <a:off x="5074878" y="3247743"/>
              <a:ext cx="3669084" cy="3011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2030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세대의 특성을 고려하여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rgbClr val="00B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젊은 전주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로의 도약 가능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9C57E5-9A5D-4E31-931F-262336108F51}"/>
                </a:ext>
              </a:extLst>
            </p:cNvPr>
            <p:cNvSpPr txBox="1"/>
            <p:nvPr/>
          </p:nvSpPr>
          <p:spPr>
            <a:xfrm>
              <a:off x="5115484" y="3566946"/>
              <a:ext cx="3669084" cy="522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고득점 지역에 청년들을 대상으로 하는 사업을 추진하여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 </a:t>
              </a:r>
              <a:r>
                <a:rPr lang="ko-KR" altLang="en-US" sz="1200" dirty="0">
                  <a:solidFill>
                    <a:srgbClr val="00B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청년 정책의 실효성 향상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기여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02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997</Words>
  <Application>Microsoft Office PowerPoint</Application>
  <PresentationFormat>화면 슬라이드 쇼(16:9)</PresentationFormat>
  <Paragraphs>187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Arial</vt:lpstr>
      <vt:lpstr>나눔바른고딕 UltraLight</vt:lpstr>
      <vt:lpstr>Cambria Math</vt:lpstr>
      <vt:lpstr>나눔스퀘어</vt:lpstr>
      <vt:lpstr>맑은 고딕</vt:lpstr>
      <vt:lpstr>나눔스퀘어 ExtraBold</vt:lpstr>
      <vt:lpstr>나눔바른고딕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 종백</cp:lastModifiedBy>
  <cp:revision>33</cp:revision>
  <dcterms:created xsi:type="dcterms:W3CDTF">2006-10-05T04:04:58Z</dcterms:created>
  <dcterms:modified xsi:type="dcterms:W3CDTF">2021-05-11T14:32:33Z</dcterms:modified>
</cp:coreProperties>
</file>